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308" r:id="rId2"/>
    <p:sldId id="2309" r:id="rId3"/>
    <p:sldId id="2318" r:id="rId4"/>
    <p:sldId id="2911" r:id="rId5"/>
    <p:sldId id="2228" r:id="rId6"/>
    <p:sldId id="2914" r:id="rId7"/>
    <p:sldId id="2323" r:id="rId8"/>
    <p:sldId id="2324" r:id="rId9"/>
    <p:sldId id="2901" r:id="rId10"/>
    <p:sldId id="2902" r:id="rId11"/>
    <p:sldId id="2325" r:id="rId12"/>
    <p:sldId id="2903" r:id="rId13"/>
    <p:sldId id="2924" r:id="rId14"/>
    <p:sldId id="2904" r:id="rId15"/>
    <p:sldId id="2929" r:id="rId16"/>
    <p:sldId id="2319" r:id="rId17"/>
    <p:sldId id="2919" r:id="rId18"/>
    <p:sldId id="2928" r:id="rId19"/>
    <p:sldId id="2925" r:id="rId20"/>
    <p:sldId id="2291" r:id="rId21"/>
    <p:sldId id="2926" r:id="rId22"/>
    <p:sldId id="2927" r:id="rId23"/>
    <p:sldId id="2314" r:id="rId24"/>
    <p:sldId id="2920" r:id="rId25"/>
    <p:sldId id="2320" r:id="rId26"/>
    <p:sldId id="2923" r:id="rId27"/>
    <p:sldId id="2922" r:id="rId28"/>
    <p:sldId id="2321" r:id="rId29"/>
    <p:sldId id="2908" r:id="rId30"/>
    <p:sldId id="2921" r:id="rId31"/>
    <p:sldId id="2910" r:id="rId3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B1F0"/>
    <a:srgbClr val="000000"/>
    <a:srgbClr val="FA484D"/>
    <a:srgbClr val="02A804"/>
    <a:srgbClr val="7EF1FE"/>
    <a:srgbClr val="FF40FF"/>
    <a:srgbClr val="4AEDDE"/>
    <a:srgbClr val="0432FF"/>
    <a:srgbClr val="817E9A"/>
    <a:srgbClr val="583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3" autoAdjust="0"/>
    <p:restoredTop sz="61842" autoAdjust="0"/>
  </p:normalViewPr>
  <p:slideViewPr>
    <p:cSldViewPr snapToGrid="0" snapToObjects="1">
      <p:cViewPr>
        <p:scale>
          <a:sx n="45" d="100"/>
          <a:sy n="45" d="100"/>
        </p:scale>
        <p:origin x="488" y="144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30" d="100"/>
        <a:sy n="13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29:36.188"/>
    </inkml:context>
    <inkml:brush xml:id="br0">
      <inkml:brushProperty name="width" value="0.35" units="cm"/>
      <inkml:brushProperty name="height" value="0.35" units="cm"/>
      <inkml:brushProperty name="color" value="#F5C300"/>
    </inkml:brush>
  </inkml:definitions>
  <inkml:trace contextRef="#ctx0" brushRef="#br0">958 608 24575,'-34'16'0,"0"0"0,12 0 0,-2 0 0,12-3 0,-4 1 0,8-2 0,-7 3 0,-3 3 0,1 1 0,2-1 0,0 0 0,5-4 0,-5 3 0,3-2 0,-1 5 0,-2-4 0,2 4 0,-2-2 0,-2 4 0,4-2 0,-2 2 0,4-5 0,-3 1 0,4-5 0,-2 1 0,3-2 0,1-2 0,-4 2 0,3-3 0,-5 5 0,-4 1 0,4-2 0,-9 8 0,10-8 0,-5 4 0,4-4 0,2-2 0,1-2 0,5-3 0,-2 0 0,4-2 0,7-23 0,8-1 0,13-22 0,5 1 0,3-1 0,2-8 0,3 1 0,-2-2 0,2 4 0,-12 15 0,5-7 0,-10 15 0,10-9 0,-6 7 0,1 0 0,-3 7 0,-1-2 0,1 5 0,-1-5 0,1 4 0,-1-4 0,1 2 0,2-3 0,-1 0 0,1 0 0,-2 0 0,-1 3 0,1-2 0,-4 5 0,0-2 0,-3 6 0,-4 0 0,0 5 0,-5 2 0,0 1 0,1 1 0,1 2 0,0-1 0,5-4 0,-4-1 0,7-4 0,-3 2 0,4-4 0,-4 4 0,3-1 0,-7 2 0,2 5 0,-5-3 0,1 4 0,1-3 0,0 0 0,2-2 0,-1 2 0,1-3 0,-3 3 0,3-1 0,-5 2 0,0 0 0,-22-2 0,1 6 0,-18 5 0,2 10 0,0 9 0,-14 6 0,3 2 0,3-6 0,-3 5 0,12-6 0,-7 3 0,5 2 0,4-6 0,0-1 0,-4 3 0,13-9 0,-10 8 0,13-7 0,-8 2 0,4 1 0,-1-2 0,1 0 0,2 2 0,-2-4 0,1 1 0,2-2 0,-3 2 0,2 1 0,1-1 0,-3 3 0,2-3 0,0 4 0,-2 2 0,4-1 0,-4 1 0,5-5 0,0 0 0,2-3 0,1 1 0,1-3 0,0 0 0,0 3 0,2-2 0,-5 5 0,1-2 0,-2 4 0,1-4 0,1 2 0,0-1 0,1-1 0,0-1 0,1-5 0,3 1 0,-1-4 0,0 4 0,1-4 0,0 4 0,3-4 0,-3 2 0,0 0 0,3-2 0,0-1 0,2-2 0,0 0 0,0 0 0,-2 1 0,0 1 0,0 2 0,-2-1 0,1 4 0,-2-1 0,-3 2 0,2 0 0,-1 0 0,4-3 0,-2-2 0,5-3 0,-2-1 0,1-1 0,1-22 0,7 2 0,5-25 0,8 13 0,2-10 0,3 1 0,-2-7 0,2 10 0,0-5 0,-4 14 0,6-8 0,-6 6 0,0 3 0,-2 0 0,-2 3 0,0 3 0,3-3 0,1-4 0,-4 6 0,7-9 0,-5 10 0,2-4 0,1-1 0,-2 3 0,0-3 0,-1 5 0,1-4 0,0 0 0,3 1 0,-3 2 0,2-2 0,-5 6 0,2-2 0,-3 2 0,0 1 0,2-1 0,-2 3 0,0-1 0,1 3 0,0-4 0,-2 2 0,4-2 0,-3-1 0,3 0 0,0 0 0,-1 3 0,-2-2 0,1 5 0,-1-5 0,2 4 0,1-4 0,-4 4 0,6-4 0,-7 4 0,7-2 0,-8 4 0,4-1 0,-5 0 0,3 1 0,-3-1 0,3 1 0,-2-1 0,4 0 0,-4 1 0,4-1 0,-2 0 0,3 2 0,0-2 0,5-2 0,-4 1 0,5-4 0,-6 5 0,-1 2 0,1-1 0,2 0 0,-1 1 0,1-2 0,-2 2 0,2-3 0,-2 1 0,3 0 0,-1-1 0,-2 1 0,6-1 0,-6 1 0,2-1 0,-2 1 0,0 0 0,-3 2 0,2-2 0,-4 5 0,2-3 0,-1 1 0,-1 1 0,4-4 0,-4 5 0,4-3 0,-2 3 0,3-1 0,-3 1 0,4 1 0,-6 1 0,1 1 0,-4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6:09:32.126"/>
    </inkml:context>
    <inkml:brush xml:id="br0">
      <inkml:brushProperty name="width" value="0.35" units="cm"/>
      <inkml:brushProperty name="height" value="0.35" units="cm"/>
      <inkml:brushProperty name="color" value="#B72126"/>
    </inkml:brush>
  </inkml:definitions>
  <inkml:trace contextRef="#ctx0" brushRef="#br0">1860 319 24575,'-25'0'0,"-1"0"0,8 0 0,-2 0 0,-6 5 0,1 4 0,-11 6 0,6 9 0,-11 3 0,6 7 0,-9 2 0,2 3 0,0 3 0,-4 1 0,2 3 0,0 5 0,0-4 0,4 1 0,0 1 0,1-7 0,1 9 0,0-6 0,1 4 0,-3-1 0,3-3 0,-2 0 0,2 0 0,-2 0 0,-2 3 0,2-2 0,-2 3 0,1 0 0,3-3 0,-1 3 0,5-4 0,3-5 0,-3 4 0,6-5 0,-2 2 0,3-3 0,1-3 0,6-7 0,-2 3 0,0 2 0,4-8 0,-1 3 0,8-15 0,5-4 0,0-2 0,2-3 0</inkml:trace>
  <inkml:trace contextRef="#ctx0" brushRef="#br0" timeOffset="1196">290 1845 24575,'0'-23'0,"0"0"0,2 8 0,2-1 0,2-4 0,2 4 0,-2-4 0,4 0 0,-2 0 0,7-3 0,1 4 0,4-4 0,-4-1 0,6 0 0,0-3 0,2 0 0,5 0 0,-5-3 0,5 2 0,0-11 0,5 4 0,-1-6 0,3 1 0,-4 2 0,3-1 0,-3 3 0,1 4 0,1-2 0,-3 4 0,2-1 0,-3 1 0,0 3 0,-9 5 0,6 0 0,-9 4 0,17-10 0,-9 3 0,9-1 0,-9 3 0,6 3 0,-3-3 0,2 1 0,-8 4 0,1-2 0,-2 5 0,3-3 0,0-1 0,9-4 0,-11 6 0,8-3 0,-11 8 0,-1-2 0,1 1 0,5-4 0,-6 5 0,8-5 0,-8 6 0,2-6 0,0 4 0,0-1 0,-1 1 0,-1 1 0,-1 0 0,0 0 0,-1 1 0,0 2 0,-4-1 0,2 2 0,-5 1 0,-2 2 0,0 0 0,-4 3 0,2-1 0</inkml:trace>
  <inkml:trace contextRef="#ctx0" brushRef="#br0" timeOffset="2851">1873 249 24575,'-25'0'0,"6"0"0,7 0 0,3 0 0,-3 0 0,1 0 0,-2 0 0,1 0 0,1 3 0,-4 0 0,4 3 0,-3 0 0,1 1 0,-3 1 0,3 1 0,-4 1 0,3 0 0,-4 2 0,2-2 0,-2 2 0,1 0 0,-1 0 0,1 1 0,1-3 0,3-1 0,-2 1 0,4-3 0,-2 3 0,2-4 0,-1 2 0,0 1 0,-3 1 0,1 1 0,-3 2 0,1-1 0,0 0 0,1 0 0,0 0 0,0 0 0,-1 0 0,0 0 0,-1 3 0,1-3 0,-13 13 0,10-9 0,-13 10 0,13-9 0,2-3 0,-4 3 0,6-3 0,-4 3 0,0 0 0,4 0 0,-3-2 0,3 1 0,-1-2 0,-1 3 0,-2 2 0,2-2 0,-6 6 0,2-3 0,-2 4 0,-3-1 0,2 0 0,-1 3 0,-2 1 0,3-1 0,1-3 0,0 0 0,3-3 0,-1 3 0,1-3 0,3 2 0,3-8 0,-1 5 0,3-5 0,0 2 0,-6 8 0,5-6 0,-9 14 0,7-11 0,1 1 0,-6 5 0,6-6 0,-2 4 0,-6 8 0,13-17 0,-12 17 0,10-14 0,-4 4 0,2-1 0,3-5 0,-2 1 0,6-7 0,-3 2 0,6-8 0,-1 1 0,2 2 0,-1-1 0,-1 4 0,-2-1 0,2 3 0,-3 2 0,-2 6 0,1-5 0,-2 6 0,2-6 0,2 2 0,-2 0 0,4-5 0,-1-4 0,3-1 0,1-4 0</inkml:trace>
  <inkml:trace contextRef="#ctx0" brushRef="#br0" timeOffset="5421">193 1827 24575,'0'-22'0,"0"2"0,2 15 0,-2-4 0,4 1 0,0-2 0,2 0 0,0-1 0,-2 1 0,2 1 0,-2-1 0,2 2 0,-2-3 0,1 3 0,0-2 0,-1 1 0,2 0 0,-2-1 0,0 4 0,1-4 0,-1 1 0,2 0 0,-1-1 0,1 2 0,0-1 0,-1-1 0,0 2 0,1-1 0,0-1 0,-1 3 0,1-1 0,-1 0 0,0 1 0,2-3 0,-2 3 0,1-3 0,1 2 0,0-1 0,0-1 0,-1 3 0,1-3 0,-1 4 0,1-4 0,-1 3 0,1-1 0,-2 0 0,1 1 0,2-8 0,0 7 0,1-6 0,-2 7 0,0-3 0,-1 3 0,1-3 0,-2 3 0,1-3 0,-1 3 0,2-3 0,0 2 0,-2-3 0,2 3 0,-2-2 0,2 1 0,-1-1 0,1 1 0,0-1 0,0 2 0,1-1 0,-1 1 0,1-1 0,-1 0 0,0 1 0,2-3 0,-2 3 0,1-1 0,-1-1 0,0 1 0,3-4 0,-3 4 0,5-5 0,-6 7 0,3-3 0,-2 3 0,-1-3 0,1 3 0,0-3 0,1 1 0,2-1 0,-1-1 0,2-1 0,-4 2 0,4-1 0,-2 0 0,1 0 0,-1 0 0,0 0 0,-2 2 0,1-1 0,1 1 0,-2-2 0,4 0 0,-3 1 0,2 0 0,0-2 0,0 4 0,2-5 0,-3 1 0,2 1 0,-1-2 0,6-4 0,-6 7 0,6-6 0,-9 7 0,4 0 0,-4-1 0,3 1 0,-1 0 0,1-2 0,0 2 0,-1-2 0,3 0 0,-1-1 0,0 1 0,1 0 0,-1 1 0,-2 0 0,1 2 0,-3 0 0,3-1 0,-1 2 0,0-2 0,1 1 0,-1 0 0,0-2 0,1 3 0,-1-2 0,0 1 0,1 0 0,-1 0 0,1-1 0,3 1 0,-1-3 0,0 3 0,5-7 0,-6 6 0,8-8 0,-8 8 0,2-1 0,1-1 0,-3 3 0,4-1 0,-4 0 0,2 1 0,-2-3 0,2 3 0,-2-1 0,0 2 0,-1 1 0,-2-1 0,3 0 0,-1 0 0,0 0 0,1 0 0,-1-2 0,1 2 0,0-2 0,1 2 0,-1 0 0,1-1 0,-1 1 0,1 0 0,-1 0 0,2 0 0,2-1 0,-4 0 0,4 1 0,-5 1 0,1 2 0,-1-3 0,1 3 0,1-3 0,-1 3 0,4-3 0,-2 2 0,2-3 0,0 0 0,-2 3 0,1-2 0,-1 1 0,2-2 0,-2 3 0,2-3 0,-2 3 0,2-1 0,-2-1 0,2 1 0,-2 0 0,2-1 0,0 3 0,-2-1 0,1 1 0,-1-1 0,2 0 0,-2 0 0,-2 2 0,0-1 0,-5 2 0,2 1 0,-3 1 0</inkml:trace>
  <inkml:trace contextRef="#ctx0" brushRef="#br0" timeOffset="8531">1 2077 24575,'0'-18'0,"0"1"0,0 13 0,0-6 0,4 2 0,-2-1 0,4 0 0,-3 1 0,1 1 0,-1-1 0,0 2 0,0-3 0,1 3 0,-1-4 0,0 1 0,2-1 0,-1-1 0,3 1 0,-3-1 0,2 3 0,-2-2 0,2 3 0,-3-3 0,2 3 0,-2 1 0,1-2 0,0 3 0,1-2 0,-1 1 0,3-2 0,-3 1 0,3 0 0,-4 0 0,3 1 0,-2 0 0,0-1 0,1 1 0,0 0 0,0 2 0,1-3 0,-3 2 0,0-3 0,1-1 0,1 2 0,0-2 0,0 2 0,0-1 0,-2 1 0,3-1 0,-2 0 0,1 1 0,-1-1 0,0 0 0,2 1 0,-2-1 0,0 0 0,1 1 0,-1-3 0,2 3 0,-3-1 0,2 0 0,0 1 0,-2-1 0,2 2 0,-1-1 0,0 1 0,0-1 0,2 0 0,-2 0 0,2 1 0,-1 0 0,-2 1 0,4-3 0,-3 2 0,3-2 0,-3 3 0,0-1 0,2 0 0,-1-1 0,1 0 0,-1 2 0,-1-1 0,2-2 0,-1 1 0,3-2 0,-3 3 0,1-2 0,-1 1 0,2-3 0,-2 3 0,2-3 0,-1 1 0,1 1 0,0-2 0,-1 1 0,1-1 0,0-1 0,0 3 0,0-2 0,-1 1 0,1 1 0,0-2 0,0 1 0,-1 0 0,1-1 0,0 2 0,-2-1 0,1-1 0,-1 3 0,2-2 0,0 2 0,-2-1 0,1-1 0,-1 3 0,2-4 0,-1 3 0,1-3 0,-1 3 0,1-3 0,0 1 0,0 1 0,1-3 0,0 3 0,0-3 0,-1 2 0,0 1 0,-1 0 0,-1 3 0,2-5 0,-3 6 0,3-5 0,0 5 0,-1-6 0,1 5 0,-1-3 0,3-1 0,-2 2 0,2-3 0,2-2 0,-2 2 0,3-3 0,-2 6 0,0-4 0,-1 2 0,1 0 0,-3-1 0,3 3 0,-3-2 0,4 1 0,-2-1 0,2-3 0,0 1 0,1-1 0,-1 1 0,0 0 0,0 1 0,0-1 0,3 2 0,-3-3 0,3 2 0,-3-1 0,0 2 0,2-3 0,-1 3 0,3-3 0,-4 5 0,3-5 0,-2 5 0,0-4 0,3 3 0,3-7 0,-1 5 0,2-5 0,-4 5 0,-3-1 0,3 1 0,-1-2 0,0 2 0,1-2 0,-3 3 0,1-1 0,0-2 0,1 3 0,2-6 0,6 0 0,-7 0 0,6-2 0,-5 5 0,1-4 0,4 1 0,-4-1 0,8-7 0,-10 7 0,7-6 0,-5 7 0,2-2 0,1 0 0,1 0 0,5-3 0,-3 4 0,5-2 0,-5 5 0,-2 3 0,2-1 0,-3 3 0,-4 2 0,1-2 0,-8 6 0,1-3 0,-5 5 0,0-1 0</inkml:trace>
  <inkml:trace contextRef="#ctx0" brushRef="#br0" timeOffset="11836">91 1901 24575,'5'-22'0,"-1"5"0,1 9 0,0 0 0,-2 1 0,2-3 0,-2 3 0,2-3 0,-1 3 0,1-3 0,0 2 0,-2-1 0,4 1 0,-4 0 0,2 1 0,0-3 0,-2 3 0,2-1 0,0 2 0,-2-1 0,2 1 0,-2 0 0,0-1 0,2 1 0,0-2 0,-1 3 0,1-2 0,-1 2 0,-1-1 0,3-1 0,-3 1 0,2-1 0,-1 1 0,-1 1 0,3-4 0,-3 4 0,2-2 0,-1-2 0,0 3 0,2-4 0,-2 3 0,1-3 0,0 3 0,-2-1 0,2 0 0,0 1 0,-2-1 0,2 1 0,-2 1 0,1 0 0,0-1 0,1 1 0,-2-2 0,1 1 0,0-1 0,2 0 0,-2-1 0,2 1 0,0-2 0,-1 3 0,1-3 0,-2 3 0,0-1 0,1 0 0,-1 1 0,1-1 0,-1 1 0,0 1 0,0 0 0,-1-1 0,2 1 0,-1 0 0,1-1 0,-1-1 0,2 1 0,-2-1 0,2 2 0,-3-2 0,3 1 0,-1-1 0,0-1 0,1 3 0,-1-3 0,0 3 0,1 0 0,1-3 0,-1 2 0,2-3 0,-1 2 0,-1 1 0,1-1 0,-1 2 0,0-2 0,1 1 0,-1-1 0,1 0 0,1 1 0,-1-4 0,2 4 0,-1-3 0,2 1 0,-1 0 0,1-2 0,-2 2 0,2 0 0,-3-1 0,4 1 0,-2-2 0,0 0 0,2-1 0,-3 2 0,2-1 0,-2 0 0,3-2 0,-4 2 0,5-3 0,-3 1 0,6-4 0,-3 3 0,3-2 0,-4 4 0,-2 3 0,2-2 0,-2 2 0,2-2 0,0 2 0,-1-2 0,0 4 0,-3-3 0,3 2 0,-3 0 0,3-1 0,-3 2 0,2-1 0,-1-1 0,-1 2 0,4-3 0,-4 3 0,3-4 0,-3 4 0,4-4 0,-2 4 0,2-4 0,-2 2 0,2-2 0,-2 2 0,2-2 0,0 1 0,0-1 0,-2 2 0,2-2 0,-4 4 0,4-4 0,-5 5 0,5-5 0,-2 2 0,4-1 0,-1-1 0,3 1 0,-3-2 0,4 0 0,-2 0 0,2 2 0,0-2 0,-3 5 0,2-3 0,-4 3 0,2 0 0,-3 0 0,0 0 0,1 1 0,0-2 0,1 3 0,0-5 0,3 4 0,-2-4 0,2 3 0,0-1 0,0 1 0,0-1 0,-2 1 0,0 1 0,-3-1 0,1 4 0,-1-4 0,0 3 0,1-2 0,-1 2 0,0-3 0,1 3 0,1-3 0,-1 2 0,4-3 0,0-2 0,-1 2 0,1-2 0,-3 3 0,-1 0 0,2-2 0,0 1 0,0-1 0,3-1 0,0 0 0,0-2 0,2 1 0,-2 1 0,2 0 0,-2 2 0,-1 0 0,-2 2 0,0 1 0,-5 2 0,-2 1 0,-4 2 0</inkml:trace>
  <inkml:trace contextRef="#ctx0" brushRef="#br0" timeOffset="16031">98 1857 24575,'0'-20'0,"0"4"0,-1 11 0,0-1 0,6-5 0,-2 3 0,7-9 0,-5 8 0,2-2 0,-1-1 0,0 5 0,-1-5 0,0 3 0,2-1 0,-3-1 0,2 3 0,-2-2 0,2 3 0,-3-3 0,4 1 0,-2-1 0,2 1 0,-2-1 0,1 2 0,-1-1 0,2-1 0,0 3 0,-2-3 0,1 4 0,-1-3 0,0 3 0,-1 1 0,1-4 0,-2 5 0,4-6 0,-3 7 0,2-5 0,-2 2 0,1 1 0,0-2 0,0 1 0,0 0 0,0-1 0,1 1 0,-1-1 0,-1-1 0,2 2 0,-2 0 0,2-1 0,-3 1 0,3 0 0,-2-1 0,2 0 0,-3 1 0,1-1 0,2 1 0,-2-1 0,4-1 0,-5 2 0,3 0 0,-3-1 0,3 1 0,-2 0 0,2-1 0,-1 1 0,0 0 0,1-1 0,-3 1 0,3 0 0,-2-3 0,2 3 0,-3-2 0,3 1 0,-2 2 0,2-1 0,0-1 0,-1 1 0,2-4 0,-2 4 0,2-2 0,0 0 0,-1-1 0,3-1 0,-2 1 0,2-2 0,0 2 0,-2-1 0,2 1 0,-4-1 0,1 3 0,-1-3 0,2 3 0,-2-1 0,-1 2 0,1 1 0,0-4 0,0 5 0,-1-5 0,1 4 0,-1-2 0,1 1 0,-1-1 0,2 3 0,-1-3 0,2 2 0,-2 0 0,0-2 0,-2 2 0,4-3 0,-2 1 0,2-2 0,-1 2 0,-1-1 0,1 1 0,0 1 0,-1 0 0,1-1 0,-1 2 0,0-1 0,2 2 0,-2-2 0,2 1 0,-2-2 0,0 4 0,1-5 0,0 3 0,1-1 0,1-2 0,-1 1 0,-1-1 0,1 3 0,-2-1 0,2 1 0,-3-1 0,2 1 0,3-5 0,-3 2 0,6-6 0,-2 3 0,1 0 0,0-1 0,0 1 0,1 0 0,-1-1 0,-2 3 0,0-1 0,-3 3 0,1 0 0,-1 1 0,0 1 0,-1 0 0,1-1 0,-1 2 0,1-3 0,2 1 0,-1-1 0,3 0 0,-1-1 0,0 0 0,1 0 0,-1 1 0,-1 0 0,3-2 0,-3 4 0,1-4 0,-1 4 0,-1-1 0,1 1 0,-2-1 0,4 1 0,-3-2 0,1 1 0,0-1 0,-1 2 0,1-1 0,-1 2 0,-3 0 0,4-1 0,-4 2 0,5-1 0,-2-2 0,1 2 0,1-3 0,0 1 0,1-1 0,-1 2 0,1-1 0,-3 0 0,3 1 0,-4-1 0,2 2 0,1-2 0,-1 1 0,7-3 0,-1-1 0,2 1 0,6-5 0,-1 0 0,4 2 0,-2-2 0,-2 3 0,0 1 0,2-2 0,-5 3 0,-1 1 0,1-1 0,0 2 0,5-2 0,-2 1 0,7-4 0,-1 2 0,-8 1 0,-5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29:36.188"/>
    </inkml:context>
    <inkml:brush xml:id="br0">
      <inkml:brushProperty name="width" value="0.35" units="cm"/>
      <inkml:brushProperty name="height" value="0.35" units="cm"/>
      <inkml:brushProperty name="color" value="#F5C300"/>
    </inkml:brush>
  </inkml:definitions>
  <inkml:trace contextRef="#ctx0" brushRef="#br0">958 608 24575,'-34'16'0,"0"0"0,12 0 0,-2 0 0,12-3 0,-4 1 0,8-2 0,-7 3 0,-3 3 0,1 1 0,2-1 0,0 0 0,5-4 0,-5 3 0,3-2 0,-1 5 0,-2-4 0,2 4 0,-2-2 0,-2 4 0,4-2 0,-2 2 0,4-5 0,-3 1 0,4-5 0,-2 1 0,3-2 0,1-2 0,-4 2 0,3-3 0,-5 5 0,-4 1 0,4-2 0,-9 8 0,10-8 0,-5 4 0,4-4 0,2-2 0,1-2 0,5-3 0,-2 0 0,4-2 0,7-23 0,8-1 0,13-22 0,5 1 0,3-1 0,2-8 0,3 1 0,-2-2 0,2 4 0,-12 15 0,5-7 0,-10 15 0,10-9 0,-6 7 0,1 0 0,-3 7 0,-1-2 0,1 5 0,-1-5 0,1 4 0,-1-4 0,1 2 0,2-3 0,-1 0 0,1 0 0,-2 0 0,-1 3 0,1-2 0,-4 5 0,0-2 0,-3 6 0,-4 0 0,0 5 0,-5 2 0,0 1 0,1 1 0,1 2 0,0-1 0,5-4 0,-4-1 0,7-4 0,-3 2 0,4-4 0,-4 4 0,3-1 0,-7 2 0,2 5 0,-5-3 0,1 4 0,1-3 0,0 0 0,2-2 0,-1 2 0,1-3 0,-3 3 0,3-1 0,-5 2 0,0 0 0,-22-2 0,1 6 0,-18 5 0,2 10 0,0 9 0,-14 6 0,3 2 0,3-6 0,-3 5 0,12-6 0,-7 3 0,5 2 0,4-6 0,0-1 0,-4 3 0,13-9 0,-10 8 0,13-7 0,-8 2 0,4 1 0,-1-2 0,1 0 0,2 2 0,-2-4 0,1 1 0,2-2 0,-3 2 0,2 1 0,1-1 0,-3 3 0,2-3 0,0 4 0,-2 2 0,4-1 0,-4 1 0,5-5 0,0 0 0,2-3 0,1 1 0,1-3 0,0 0 0,0 3 0,2-2 0,-5 5 0,1-2 0,-2 4 0,1-4 0,1 2 0,0-1 0,1-1 0,0-1 0,1-5 0,3 1 0,-1-4 0,0 4 0,1-4 0,0 4 0,3-4 0,-3 2 0,0 0 0,3-2 0,0-1 0,2-2 0,0 0 0,0 0 0,-2 1 0,0 1 0,0 2 0,-2-1 0,1 4 0,-2-1 0,-3 2 0,2 0 0,-1 0 0,4-3 0,-2-2 0,5-3 0,-2-1 0,1-1 0,1-22 0,7 2 0,5-25 0,8 13 0,2-10 0,3 1 0,-2-7 0,2 10 0,0-5 0,-4 14 0,6-8 0,-6 6 0,0 3 0,-2 0 0,-2 3 0,0 3 0,3-3 0,1-4 0,-4 6 0,7-9 0,-5 10 0,2-4 0,1-1 0,-2 3 0,0-3 0,-1 5 0,1-4 0,0 0 0,3 1 0,-3 2 0,2-2 0,-5 6 0,2-2 0,-3 2 0,0 1 0,2-1 0,-2 3 0,0-1 0,1 3 0,0-4 0,-2 2 0,4-2 0,-3-1 0,3 0 0,0 0 0,-1 3 0,-2-2 0,1 5 0,-1-5 0,2 4 0,1-4 0,-4 4 0,6-4 0,-7 4 0,7-2 0,-8 4 0,4-1 0,-5 0 0,3 1 0,-3-1 0,3 1 0,-2-1 0,4 0 0,-4 1 0,4-1 0,-2 0 0,3 2 0,0-2 0,5-2 0,-4 1 0,5-4 0,-6 5 0,-1 2 0,1-1 0,2 0 0,-1 1 0,1-2 0,-2 2 0,2-3 0,-2 1 0,3 0 0,-1-1 0,-2 1 0,6-1 0,-6 1 0,2-1 0,-2 1 0,0 0 0,-3 2 0,2-2 0,-4 5 0,2-3 0,-1 1 0,-1 1 0,4-4 0,-4 5 0,4-3 0,-2 3 0,3-1 0,-3 1 0,4 1 0,-6 1 0,1 1 0,-4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29:46.107"/>
    </inkml:context>
    <inkml:brush xml:id="br0">
      <inkml:brushProperty name="width" value="0.35" units="cm"/>
      <inkml:brushProperty name="height" value="0.35" units="cm"/>
      <inkml:brushProperty name="color" value="#F5C300"/>
    </inkml:brush>
  </inkml:definitions>
  <inkml:trace contextRef="#ctx0" brushRef="#br0">28 514 24575,'7'-18'0,"-1"1"0,-2 13 0,1-3 0,2-1 0,-1 2 0,2-3 0,-2 4 0,-2-2 0,3 1 0,-3 0 0,2-1 0,-2 1 0,0 2 0,3-4 0,-3 4 0,1-3 0,1 2 0,-2 0 0,3-2 0,-4 2 0,2-3 0,0 4 0,1-1 0</inkml:trace>
  <inkml:trace contextRef="#ctx0" brushRef="#br0" timeOffset="2594">0 543 24575,'0'-20'0,"0"5"0,0 10 0,1 0 0,2-3 0,1 0 0,0 1 0,0 0 0,0 2 0,0-2 0,1 0 0,0 1 0,1-2 0,-3 2 0,3-3 0,-2 3 0,0 1 0,1-3 0,-1 3 0,0-2 0,-1 0 0,1 0 0,0 0 0,0 1 0,0-1 0,0 1 0,0-2 0,0 2 0,0 0 0,1 1 0,0-1 0,0 0 0,0 0 0,-2 0 0,3-1 0,-3 1 0,1 0 0,2 0 0,-3 0 0,3 0 0,-3 0 0,2-3 0,-1 3 0,2-3 0,-2 3 0,1 0 0,-1-1 0,1 2 0,-1-1 0,2-3 0,-2 4 0,1-3 0,0 2 0,-3 1 0,4-4 0,-2 4 0,0-3 0,3 1 0,-4 2 0,4-4 0,-3 4 0,0 0 0,2-3 0,-2 3 0,2-3 0,-1 3 0,-1-2 0,3-1 0,-2 2 0,1-3 0,-1 3 0,0-1 0,-1 1 0,2-1 0,-1 1 0,1 0 0,-1-1 0,-1 2 0,2-1 0,-2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29:54.606"/>
    </inkml:context>
    <inkml:brush xml:id="br0">
      <inkml:brushProperty name="width" value="0.35" units="cm"/>
      <inkml:brushProperty name="height" value="0.35" units="cm"/>
      <inkml:brushProperty name="color" value="#F5C300"/>
    </inkml:brush>
  </inkml:definitions>
  <inkml:trace contextRef="#ctx0" brushRef="#br0">1 388 24575,'8'-22'0,"-2"3"0,-2 13 0,-2 0 0,3-1 0,-3 1 0,3-3 0,-3 1 0,1 0 0,-1 1 0,1-2 0,0 2 0,-1 1 0,3-1 0,-2 1 0,2-2 0,-1 2 0,1 0 0,0-1 0,-1 3 0,2-2 0,1 3 0,0 1 0,3 2 0,-2-1 0,2-2 0,2-4 0,0-2 0,5-5 0,-5 1 0,3-4 0,-2 1 0,2-2 0,-4 4 0,2-3 0,-1 4 0,0-1 0,2 1 0,-5 2 0,1 1 0,-3 2 0,0 2 0,-3 2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30:06.108"/>
    </inkml:context>
    <inkml:brush xml:id="br0">
      <inkml:brushProperty name="width" value="0.35" units="cm"/>
      <inkml:brushProperty name="height" value="0.35" units="cm"/>
      <inkml:brushProperty name="color" value="#F5C300"/>
    </inkml:brush>
  </inkml:definitions>
  <inkml:trace contextRef="#ctx0" brushRef="#br0">470 1114 24575,'7'-16'0,"-2"2"0,-2 14 0,1-5 0,3-3 0,1 0 0,-1-1 0,-1 4 0,-1 0 0,2-2 0,0 2 0,-1-1 0,-1 1 0,3-1 0,-3 1 0,2-1 0,-2 1 0,-1 0 0,3-1 0,-2 2 0,2-4 0,-3 4 0,1-2 0,0 0 0,0 2 0,1-4 0,-2 3 0,1-2 0,1 0 0,-2 2 0,4-1 0,-4 1 0,3-1 0,0 0 0,-2 1 0,2-1 0,-2 3 0,2-4 0,-2 3 0,-1-2 0,3 0 0,-3 2 0,4-4 0,-2 2 0,0-1 0,1 1 0,-1 1 0,0 0 0,2-3 0,-3 3 0,4-4 0,-3 4 0,1-2 0,1 1 0,-1-3 0,1 1 0,0-1 0,1 0 0,-1 1 0,2-1 0,-2 1 0,1 0 0,-2 2 0,2-1 0,-1 1 0,0-2 0,0 0 0,-1 2 0,1-1 0,-1 2 0,-1-1 0,0 0 0,-1 2 0,1-2 0,1 1 0,-3 1 0,5-2 0,-4 2 0,1-1 0,4-2 0,-6 4 0,5-2 0,-2 0 0,-1 2 0,3-3 0,-3 3 0,0-1 0,3-1 0,-4 3 0,5-4 0,-5 4 0,4-1 0,-3 0 0,1-1 0,1 1 0,-3-1 0,2 0 0,-2 0 0,4-3 0,-2 2 0,2-2 0,0 2 0,-2-2 0,2 2 0,0-3 0,-2 2 0,3-1 0,-1 0 0,0 0 0,1 0 0,-2 0 0,2 1 0,0-2 0,0 1 0,-1 1 0,1-1 0,-1 2 0,1-1 0,-1 0 0,1 0 0,-1-1 0,1 2 0,1-3 0,-1 1 0,1-1 0,1 0 0,-1 0 0,1 0 0,0-2 0,0 1 0,1 0 0,-2 1 0,3-2 0,-3 1 0,8-4 0,-6 4 0,4-3 0,-5 6 0,0-2 0,-1 1 0,1-1 0,0 0 0,-1 0 0,1 0 0,-2 0 0,2-1 0,0 1 0,0 0 0,0 1 0,-1-1 0,2 1 0,-2-1 0,1 2 0,-2-2 0,0 2 0,1-1 0,-2 2 0,1-2 0,-3 1 0,3 1 0,-2-2 0,2 1 0,-3-1 0,2 1 0,-2 0 0,-1-1 0,3-1 0,-4 0 0,3 0 0,-4 3 0,0 1 0,2-3 0,-1 2 0,-23 6 0,11-1 0,-19 8 0,19-5 0,0 2 0,0 1 0,0-2 0,1 2 0,0-1 0,1-1 0,-3 2 0,3-2 0,-4 2 0,5-3 0,-3 1 0,1 1 0,0-3 0,-2 4 0,3-3 0,-2 1 0,0-1 0,-1 0 0,2 0 0,-2 1 0,2-1 0,-3 1 0,2 0 0,-2 0 0,2 0 0,1 0 0,-1-2 0,0 3 0,0-3 0,-1 3 0,2-3 0,-4 2 0,5-2 0,-2 1 0,-1 1 0,3-2 0,-4 1 0,3-1 0,-2 1 0,0 1 0,2-1 0,-2 2 0,2-2 0,0 1 0,-2 1 0,4-1 0,-4 0 0,2 1 0,0-1 0,-2 2 0,2-3 0,0 2 0,0 0 0,1-1 0,-4 2 0,4-1 0,-2 0 0,0 2 0,-1-2 0,0 1 0,-2 1 0,2-1 0,-3 1 0,2 0 0,-1-2 0,1 3 0,0-3 0,-1 1 0,1 0 0,1 0 0,-2 0 0,1 0 0,0-1 0,-1 2 0,3-3 0,-2 0 0,2 0 0,2-1 0,-2 2 0,0-2 0,0 2 0,-2 1 0,1-1 0,-2 3 0,1-3 0,-2 2 0,1 0 0,-1 1 0,0 0 0,0 0 0,2-1 0,-1 1 0,2-2 0,-2 1 0,3-1 0,-2 0 0,2-2 0,0 2 0,1-2 0,-2 1 0,3-2 0,-2 2 0,-1 1 0,2-2 0,-3 2 0,4-2 0,-3 1 0,2 0 0,-3-1 0,2 1 0,1 0 0,-1-1 0,0 2 0,1-1 0,-1 1 0,1-2 0,0 2 0,0-2 0,0 3 0,-2-1 0,1 2 0,-2 0 0,1-1 0,-1 1 0,1 0 0,-1-1 0,1 1 0,-1 1 0,2-1 0,-1 1 0,-1-1 0,-3 4 0,1-3 0,-1 4 0,3-4 0,0-1 0,1 3 0,-2-2 0,2 2 0,0 0 0,0 0 0,-1-1 0,0 1 0,0 0 0,1 0 0,0 0 0,0-1 0,-1 1 0,1 0 0,0 0 0,0-2 0,0 2 0,2-4 0,-2 4 0,2-2 0,-2 1 0,-4 5 0,2-2 0,-4 3 0,3-1 0,-1-1 0,0 3 0,-2 0 0,2 1 0,-4 1 0,4 0 0,-4-1 0,2 1 0,-1-1 0,-1 3 0,0 0 0,0 0 0,-1 2 0,1-2 0,-1 2 0,5-5 0,-7 8 0,2 2 0,-2-1 0,1 2 0,5-8 0,2 0 0,-1 0 0,4-5 0,-2 1 0,3-3 0,-2 3 0,1-1 0,0-1 0,-2 4 0,4-4 0,-3 6 0,2-5 0,1 1 0,-1-2 0,1 3 0,1-5 0,-1 8 0,0-5 0,0 7 0,0-3 0,-1 2 0,3 2 0,-2-4 0,1 6 0,0-4 0,-1 4 0,2-8 0,0 5 0,-2 3 0,2-4 0,-1 5 0,2-12 0,1 1 0,0-3 0,2-1 0,-3 1 0,3-2 0,-1 2 0,0-3 0,0 2 0,0-2 0,1-3 0,-1 2 0,-1-32 0,1 15 0,-1-23 0,2 22 0,2 0 0,-1 0 0,1-1 0,1 1 0,-1 1 0,0 2 0,1-1 0,-1-1 0</inkml:trace>
  <inkml:trace contextRef="#ctx0" brushRef="#br0" timeOffset="1618">0 1878 24575,'0'-21'0,"1"3"0,2 10 0,-1 1 0,3-2 0,-1 0 0,2-1 0,-1-1 0,2-1 0,-1 2 0,0-2 0,0 0 0,-1 2 0,2-2 0,-1 0 0,1 1 0,-1-2 0,4-4 0,-2 2 0,1-2 0,-1 4 0,-2 2 0,2-2 0,1 2 0,-1-3 0,0 3 0,0-2 0,0 2 0,2-3 0,1 0 0,1-1 0,2-2 0,-3 3 0,1-3 0,0 0 0,2 0 0,-1-1 0,-2 6 0,6-11 0,-5 10 0,6-11 0,-3 7 0,1-2 0,0 0 0,4-3 0,0 0 0,4-5 0,4-1 0,-1-5 0,2 2 0,-3 1 0,0 1 0,-2 4 0,0-2 0,-1 2 0,-3 3 0,1-2 0,1 1 0,10-10 0,-8 8 0,7-6 0,-15 17 0,7-8 0,-11 13 0,10-9 0,-10 8 0,4-2 0,-3 2 0,0 0 0,-4 3 0,-2 1 0,-1 3 0,-2 0 0</inkml:trace>
  <inkml:trace contextRef="#ctx0" brushRef="#br0" timeOffset="3865">32 1840 24575,'0'-22'0,"2"3"0,0 11 0,3 1 0,-1-3 0,0 2 0,0-2 0,0 1 0,1-2 0,-1 2 0,1-3 0,0 2 0,-1-1 0,1-1 0,-1-2 0,1 2 0,-1-3 0,1 3 0,-1-2 0,2 1 0,-1 1 0,2-2 0,-2 2 0,3-1 0,-3 1 0,5-3 0,-3 1 0,5-5 0,-3 5 0,3-4 0,-2 2 0,1 1 0,1-3 0,0-1 0,1-1 0,4-2 0,-5 4 0,4 1 0,-2-4 0,2 2 0,2-4 0,-1 1 0,3 0 0,-1-2 0,-1 6 0,2-6 0,-4 6 0,2-2 0,0 0 0,-2 2 0,4-4 0,-1 1 0,1-2 0,1 1 0,-1 0 0,-4 7 0,0-3 0,4 1 0,-1-1 0,4-2 0,4-3 0,-4 6 0,1-4 0,-4 6 0,-7 3 0,5-3 0,-3 3 0,2-2 0,-5 4 0,1 1 0,-2 1 0,-1 3 0,-1-2 0,-2 3 0,-1-1 0,1 1 0,-1 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29:46.107"/>
    </inkml:context>
    <inkml:brush xml:id="br0">
      <inkml:brushProperty name="width" value="0.35" units="cm"/>
      <inkml:brushProperty name="height" value="0.35" units="cm"/>
      <inkml:brushProperty name="color" value="#F5C300"/>
    </inkml:brush>
  </inkml:definitions>
  <inkml:trace contextRef="#ctx0" brushRef="#br0">28 514 24575,'7'-18'0,"-1"1"0,-2 13 0,1-3 0,2-1 0,-1 2 0,2-3 0,-2 4 0,-2-2 0,3 1 0,-3 0 0,2-1 0,-2 1 0,0 2 0,3-4 0,-3 4 0,1-3 0,1 2 0,-2 0 0,3-2 0,-4 2 0,2-3 0,0 4 0,1-1 0</inkml:trace>
  <inkml:trace contextRef="#ctx0" brushRef="#br0" timeOffset="2594">0 543 24575,'0'-20'0,"0"5"0,0 10 0,1 0 0,2-3 0,1 0 0,0 1 0,0 0 0,0 2 0,0-2 0,1 0 0,0 1 0,1-2 0,-3 2 0,3-3 0,-2 3 0,0 1 0,1-3 0,-1 3 0,0-2 0,-1 0 0,1 0 0,0 0 0,0 1 0,0-1 0,0 1 0,0-2 0,0 2 0,0 0 0,1 1 0,0-1 0,0 0 0,0 0 0,-2 0 0,3-1 0,-3 1 0,1 0 0,2 0 0,-3 0 0,3 0 0,-3 0 0,2-3 0,-1 3 0,2-3 0,-2 3 0,1 0 0,-1-1 0,1 2 0,-1-1 0,2-3 0,-2 4 0,1-3 0,0 2 0,-3 1 0,4-4 0,-2 4 0,0-3 0,3 1 0,-4 2 0,4-4 0,-3 4 0,0 0 0,2-3 0,-2 3 0,2-3 0,-1 3 0,-1-2 0,3-1 0,-2 2 0,1-3 0,-1 3 0,0-1 0,-1 1 0,2-1 0,-1 1 0,1 0 0,-1-1 0,-1 2 0,2-1 0,-2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29:54.606"/>
    </inkml:context>
    <inkml:brush xml:id="br0">
      <inkml:brushProperty name="width" value="0.35" units="cm"/>
      <inkml:brushProperty name="height" value="0.35" units="cm"/>
      <inkml:brushProperty name="color" value="#F5C300"/>
    </inkml:brush>
  </inkml:definitions>
  <inkml:trace contextRef="#ctx0" brushRef="#br0">1 388 24575,'8'-22'0,"-2"3"0,-2 13 0,-2 0 0,3-1 0,-3 1 0,3-3 0,-3 1 0,1 0 0,-1 1 0,1-2 0,0 2 0,-1 1 0,3-1 0,-2 1 0,2-2 0,-1 2 0,1 0 0,0-1 0,-1 3 0,2-2 0,1 3 0,0 1 0,3 2 0,-2-1 0,2-2 0,2-4 0,0-2 0,5-5 0,-5 1 0,3-4 0,-2 1 0,2-2 0,-4 4 0,2-3 0,-1 4 0,0-1 0,2 1 0,-5 2 0,1 1 0,-3 2 0,0 2 0,-3 2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30:06.108"/>
    </inkml:context>
    <inkml:brush xml:id="br0">
      <inkml:brushProperty name="width" value="0.35" units="cm"/>
      <inkml:brushProperty name="height" value="0.35" units="cm"/>
      <inkml:brushProperty name="color" value="#F5C300"/>
    </inkml:brush>
  </inkml:definitions>
  <inkml:trace contextRef="#ctx0" brushRef="#br0">470 1114 24575,'7'-16'0,"-2"2"0,-2 14 0,1-5 0,3-3 0,1 0 0,-1-1 0,-1 4 0,-1 0 0,2-2 0,0 2 0,-1-1 0,-1 1 0,3-1 0,-3 1 0,2-1 0,-2 1 0,-1 0 0,3-1 0,-2 2 0,2-4 0,-3 4 0,1-2 0,0 0 0,0 2 0,1-4 0,-2 3 0,1-2 0,1 0 0,-2 2 0,4-1 0,-4 1 0,3-1 0,0 0 0,-2 1 0,2-1 0,-2 3 0,2-4 0,-2 3 0,-1-2 0,3 0 0,-3 2 0,4-4 0,-2 2 0,0-1 0,1 1 0,-1 1 0,0 0 0,2-3 0,-3 3 0,4-4 0,-3 4 0,1-2 0,1 1 0,-1-3 0,1 1 0,0-1 0,1 0 0,-1 1 0,2-1 0,-2 1 0,1 0 0,-2 2 0,2-1 0,-1 1 0,0-2 0,0 0 0,-1 2 0,1-1 0,-1 2 0,-1-1 0,0 0 0,-1 2 0,1-2 0,1 1 0,-3 1 0,5-2 0,-4 2 0,1-1 0,4-2 0,-6 4 0,5-2 0,-2 0 0,-1 2 0,3-3 0,-3 3 0,0-1 0,3-1 0,-4 3 0,5-4 0,-5 4 0,4-1 0,-3 0 0,1-1 0,1 1 0,-3-1 0,2 0 0,-2 0 0,4-3 0,-2 2 0,2-2 0,0 2 0,-2-2 0,2 2 0,0-3 0,-2 2 0,3-1 0,-1 0 0,0 0 0,1 0 0,-2 0 0,2 1 0,0-2 0,0 1 0,-1 1 0,1-1 0,-1 2 0,1-1 0,-1 0 0,1 0 0,-1-1 0,1 2 0,1-3 0,-1 1 0,1-1 0,1 0 0,-1 0 0,1 0 0,0-2 0,0 1 0,1 0 0,-2 1 0,3-2 0,-3 1 0,8-4 0,-6 4 0,4-3 0,-5 6 0,0-2 0,-1 1 0,1-1 0,0 0 0,-1 0 0,1 0 0,-2 0 0,2-1 0,0 1 0,0 0 0,0 1 0,-1-1 0,2 1 0,-2-1 0,1 2 0,-2-2 0,0 2 0,1-1 0,-2 2 0,1-2 0,-3 1 0,3 1 0,-2-2 0,2 1 0,-3-1 0,2 1 0,-2 0 0,-1-1 0,3-1 0,-4 0 0,3 0 0,-4 3 0,0 1 0,2-3 0,-1 2 0,-23 6 0,11-1 0,-19 8 0,19-5 0,0 2 0,0 1 0,0-2 0,1 2 0,0-1 0,1-1 0,-3 2 0,3-2 0,-4 2 0,5-3 0,-3 1 0,1 1 0,0-3 0,-2 4 0,3-3 0,-2 1 0,0-1 0,-1 0 0,2 0 0,-2 1 0,2-1 0,-3 1 0,2 0 0,-2 0 0,2 0 0,1 0 0,-1-2 0,0 3 0,0-3 0,-1 3 0,2-3 0,-4 2 0,5-2 0,-2 1 0,-1 1 0,3-2 0,-4 1 0,3-1 0,-2 1 0,0 1 0,2-1 0,-2 2 0,2-2 0,0 1 0,-2 1 0,4-1 0,-4 0 0,2 1 0,0-1 0,-2 2 0,2-3 0,0 2 0,0 0 0,1-1 0,-4 2 0,4-1 0,-2 0 0,0 2 0,-1-2 0,0 1 0,-2 1 0,2-1 0,-3 1 0,2 0 0,-1-2 0,1 3 0,0-3 0,-1 1 0,1 0 0,1 0 0,-2 0 0,1 0 0,0-1 0,-1 2 0,3-3 0,-2 0 0,2 0 0,2-1 0,-2 2 0,0-2 0,0 2 0,-2 1 0,1-1 0,-2 3 0,1-3 0,-2 2 0,1 0 0,-1 1 0,0 0 0,0 0 0,2-1 0,-1 1 0,2-2 0,-2 1 0,3-1 0,-2 0 0,2-2 0,0 2 0,1-2 0,-2 1 0,3-2 0,-2 2 0,-1 1 0,2-2 0,-3 2 0,4-2 0,-3 1 0,2 0 0,-3-1 0,2 1 0,1 0 0,-1-1 0,0 2 0,1-1 0,-1 1 0,1-2 0,0 2 0,0-2 0,0 3 0,-2-1 0,1 2 0,-2 0 0,1-1 0,-1 1 0,1 0 0,-1-1 0,1 1 0,-1 1 0,2-1 0,-1 1 0,-1-1 0,-3 4 0,1-3 0,-1 4 0,3-4 0,0-1 0,1 3 0,-2-2 0,2 2 0,0 0 0,0 0 0,-1-1 0,0 1 0,0 0 0,1 0 0,0 0 0,0-1 0,-1 1 0,1 0 0,0 0 0,0-2 0,0 2 0,2-4 0,-2 4 0,2-2 0,-2 1 0,-4 5 0,2-2 0,-4 3 0,3-1 0,-1-1 0,0 3 0,-2 0 0,2 1 0,-4 1 0,4 0 0,-4-1 0,2 1 0,-1-1 0,-1 3 0,0 0 0,0 0 0,-1 2 0,1-2 0,-1 2 0,5-5 0,-7 8 0,2 2 0,-2-1 0,1 2 0,5-8 0,2 0 0,-1 0 0,4-5 0,-2 1 0,3-3 0,-2 3 0,1-1 0,0-1 0,-2 4 0,4-4 0,-3 6 0,2-5 0,1 1 0,-1-2 0,1 3 0,1-5 0,-1 8 0,0-5 0,0 7 0,0-3 0,-1 2 0,3 2 0,-2-4 0,1 6 0,0-4 0,-1 4 0,2-8 0,0 5 0,-2 3 0,2-4 0,-1 5 0,2-12 0,1 1 0,0-3 0,2-1 0,-3 1 0,3-2 0,-1 2 0,0-3 0,0 2 0,0-2 0,1-3 0,-1 2 0,-1-32 0,1 15 0,-1-23 0,2 22 0,2 0 0,-1 0 0,1-1 0,1 1 0,-1 1 0,0 2 0,1-1 0,-1-1 0</inkml:trace>
  <inkml:trace contextRef="#ctx0" brushRef="#br0" timeOffset="1618">0 1878 24575,'0'-21'0,"1"3"0,2 10 0,-1 1 0,3-2 0,-1 0 0,2-1 0,-1-1 0,2-1 0,-1 2 0,0-2 0,0 0 0,-1 2 0,2-2 0,-1 0 0,1 1 0,-1-2 0,4-4 0,-2 2 0,1-2 0,-1 4 0,-2 2 0,2-2 0,1 2 0,-1-3 0,0 3 0,0-2 0,0 2 0,2-3 0,1 0 0,1-1 0,2-2 0,-3 3 0,1-3 0,0 0 0,2 0 0,-1-1 0,-2 6 0,6-11 0,-5 10 0,6-11 0,-3 7 0,1-2 0,0 0 0,4-3 0,0 0 0,4-5 0,4-1 0,-1-5 0,2 2 0,-3 1 0,0 1 0,-2 4 0,0-2 0,-1 2 0,-3 3 0,1-2 0,1 1 0,10-10 0,-8 8 0,7-6 0,-15 17 0,7-8 0,-11 13 0,10-9 0,-10 8 0,4-2 0,-3 2 0,0 0 0,-4 3 0,-2 1 0,-1 3 0,-2 0 0</inkml:trace>
  <inkml:trace contextRef="#ctx0" brushRef="#br0" timeOffset="3865">32 1840 24575,'0'-22'0,"2"3"0,0 11 0,3 1 0,-1-3 0,0 2 0,0-2 0,0 1 0,1-2 0,-1 2 0,1-3 0,0 2 0,-1-1 0,1-1 0,-1-2 0,1 2 0,-1-3 0,1 3 0,-1-2 0,2 1 0,-1 1 0,2-2 0,-2 2 0,3-1 0,-3 1 0,5-3 0,-3 1 0,5-5 0,-3 5 0,3-4 0,-2 2 0,1 1 0,1-3 0,0-1 0,1-1 0,4-2 0,-5 4 0,4 1 0,-2-4 0,2 2 0,2-4 0,-1 1 0,3 0 0,-1-2 0,-1 6 0,2-6 0,-4 6 0,2-2 0,0 0 0,-2 2 0,4-4 0,-1 1 0,1-2 0,1 1 0,-1 0 0,-4 7 0,0-3 0,4 1 0,-1-1 0,4-2 0,4-3 0,-4 6 0,1-4 0,-4 6 0,-7 3 0,5-3 0,-3 3 0,2-2 0,-5 4 0,1 1 0,-2 1 0,-1 3 0,-1-2 0,-2 3 0,-1-1 0,1 1 0,-1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54:29.537"/>
    </inkml:context>
    <inkml:brush xml:id="br0">
      <inkml:brushProperty name="width" value="0.35" units="cm"/>
      <inkml:brushProperty name="height" value="0.35" units="cm"/>
      <inkml:brushProperty name="color" value="#07BBD1"/>
    </inkml:brush>
  </inkml:definitions>
  <inkml:trace contextRef="#ctx0" brushRef="#br0">0 0 24575,'36'64'0,"0"-1"0,9 3 0,-22-17 0,-43-39 0,20 11 0,0 2 0,0-7 0,0 13 0,2-7 0,0 7 0,2-7 0,-1-2 0,0-9 0,-3 1 0,3-7 0,-3 3 0,1-4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55:06.692"/>
    </inkml:context>
    <inkml:brush xml:id="br0">
      <inkml:brushProperty name="width" value="0.35" units="cm"/>
      <inkml:brushProperty name="height" value="0.35" units="cm"/>
      <inkml:brushProperty name="color" value="#07BBD1"/>
    </inkml:brush>
  </inkml:definitions>
  <inkml:trace contextRef="#ctx0" brushRef="#br0">0 0 24575,'7'18'0,"-1"-2"0,-5-13 0,1 1 0,3 6 0,-2-4 0,2 6 0,-2-6 0,-2-1 0,2 5 0,0-6 0,-1 6 0,7-6 0,-6 2 0,6-2 0,-3 5 0,-2-4 0,3 4 0,-3-2 0,2-1 0,-1 2 0,0-3 0,0 2 0,0 0 0,-1-1 0,1 1 0,1 0 0,-3-3 0,3 3 0,-1-2 0,-1 3 0,1-3 0,1 3 0,-3-4 0,3 3 0,-1-2 0,0 2 0,1 0 0,-3-1 0,1 0 0,-1 1 0,2-1 0,-3 1 0,3-1 0,-1 3 0,1-3 0,-1 4 0,-1-6 0,2 5 0,-2-3 0,2 1 0,1 2 0,-1-5 0,1 5 0,0-5 0,-1 0 0,3 2 0,-3-2 0,2 2 0,0-1 0,0 0 0,2 3 0,-3-2 0,0 1 0,1-1 0,-1 0 0,0 1 0,1-1 0,-2 0 0,1 1 0,-1 1 0,1-1 0,1 3 0,1-3 0,0 3 0,2-1 0,-3 0 0,4 2 0,-2-2 0,0 0 0,2 2 0,-4-4 0,4 2 0,-5-4 0,1 1 0,-1-1 0,-1-1 0,-1 4 0,2-2 0,-1 4 0,1-3 0,1 1 0,-1-1 0,1 1 0,0-3 0,-1 5 0,-1-6 0,2 3 0,-3-2 0,1 2 0,1-1 0,-1 0 0,0 1 0,0-2 0,-1 2 0,2-1 0,-1 1 0,2 0 0,-1 2 0,-1-4 0,0 3 0,1-3 0,-1 1 0,1-1 0,1 1 0,-1-2 0,0 2 0,1-3 0,-2 3 0,2-1 0,-3 0 0,4 0 0,-6 2 0,4 2 0,-3 0 0,2-1 0,0-2 0,1 2 0,-1-1 0,2 3 0,-1-3 0,1 1 0,0 0 0,-1-1 0,1 1 0,-1 1 0,1-3 0,-1 2 0,1-1 0,-1-2 0,0 1 0,-1-1 0,1 1 0,-1 0 0,2-1 0,-1 0 0,-1 0 0,4-1 0,-5 1 0,4 1 0,-2-1 0,-1-1 0,2 2 0,-1-3 0,2 3 0,0-3 0,-2 1 0,3 1 0,-4 0 0,4 0 0,-2 1 0,-1-3 0,2 3 0,-2-2 0,0 0 0,1 1 0,-4 3 0,2 0 0,-3-1 0,2-1 0,2 0 0,-2-2 0,3 3 0,-3-3 0,2 1 0,1 2 0,-2-4 0,2 4 0,-3-3 0,2 2 0,0-2 0,-1 3 0,1-4 0,-1 4 0,1-3 0,0 1 0,2 0 0,-3-1 0,2 1 0,-2-1 0,1 2 0,0-3 0,-1 3 0,1-1 0,-1 0 0,-1 1 0,2 0 0,-3 0 0,2 1 0,0-3 0,0 2 0,1 0 0,-1-2 0,1 1 0,1-2 0,-1 3 0,1-3 0,-1 2 0,-1 0 0,2 1 0,-2-1 0,0 2 0,2-2 0,-3-1 0,3 3 0,-3-3 0,4 3 0,-3-3 0,2 1 0,-1 0 0,-1 0 0,0 1 0,1-1 0,2-1 0,-2-1 0,1 1 0,-1 1 0,-1-1 0,2 2 0,-3-2 0,2 2 0,0-1 0,0 0 0,0 0 0,-1 0 0,1 1 0,0-1 0,0 0 0,0-1 0,0 1 0,2-1 0,-3-1 0,3 0 0,-1-2 0,0 1 0,1-1 0,-2 0 0,2 2 0,-1 0 0,0 0 0,0 2 0,0-2 0,2 1 0,-3 0 0,1-1 0,0 0 0,-1 1 0,3-1 0,-3 0 0,1 1 0,-1-2 0,0 2 0,1 1 0,-1-1 0,2 2 0,-3-3 0,3 0 0,-2 1 0,0-2 0,2 3 0,-2-1 0,1 0 0,-1 0 0,0-1 0,-1 3 0,2-3 0,-2 2 0,3-3 0,-2 3 0,1-4 0,2 3 0,-4-3 0,3 2 0,-1 0 0,-1-2 0,3 2 0,-3-1 0,1 1 0,0 1 0,-1-1 0,1 2 0,1-5 0,1-3 0,4-8 0,1-2 0,3-3 0,-1 2 0,1-3 0,-1 1 0,4-6 0,-4-3 0,0-6 0,-3-9 0,-5-10 0,-3-8 0,-2-12 0,-3 3 0,-4 12 0,-7 1 0,-2 16 0,-4 0 0,3 9 0,2 10 0,0 5 0,1 5 0,1 5 0,-1 1 0,-1 3 0,-1 0 0,-3 0 0,1-2 0,0 2 0,2-3 0,-2 1 0,4 0 0,0-2 0,3 3 0,2-1 0,0-2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54:52.257"/>
    </inkml:context>
    <inkml:brush xml:id="br0">
      <inkml:brushProperty name="width" value="0.35" units="cm"/>
      <inkml:brushProperty name="height" value="0.35" units="cm"/>
      <inkml:brushProperty name="color" value="#07BBD1"/>
    </inkml:brush>
  </inkml:definitions>
  <inkml:trace contextRef="#ctx0" brushRef="#br0">130 36 24575,'21'23'0,"-3"-4"0,2-1 0,-4-2 0,4 2 0,-3-1 0,0-1 0,-1-1 0,-4-5 0,-1 3 0,0-1 0,-1 1 0,4 1 0,-1 2 0,3 3 0,-1 1 0,6 3 0,2 0 0,-4-5 0,5 4 0,-6-4 0,5 3 0,-4-1 0,-4-7 0,-3-2 0,-5-6 0,-1 0 0,-15 6 0,10-3 0,-8 9 0,11-6 0,5 6 0,-2-1 0,5 3 0,-4 1 0,4-4 0,-3 2 0,3-2 0,-2 2 0,2-1 0,5 7 0,-6-11 0,14 14 0,-14-16 0,11 11 0,-2-2 0,-4-6 0,8 8 0,-7-9 0,5 5 0,-2-1 0,1-2 0,-4 1 0,1-2 0,-2 1 0,1 1 0,-3-4 0,2 4 0,-2-3 0,0 1 0,0-3 0,-3 1 0,0-3 0,-2 0 0,0-3 0,-3-1 0,0 0 0,1-2 0,-1 0 0,-3 5 0,0 2 0,-1 4 0,0 3 0,2-1 0,2 2 0,0 2 0,2-3 0,2 8 0,1-4 0,0 3 0,3-2 0,-3-2 0,5-3 0,-3 1 0,3-2 0,-1-1 0,1-1 0,1-2 0,-1 1 0,-2-3 0,1-1 0,-6-2 0,3 0 0,-5-2 0,0 0 0,-1-2 0,0 1 0,0 1 0,2 1 0,-3-2 0,3 2 0,-4-2 0,3 0 0,-1 1 0,0-2 0,1 2 0,0-1 0,2 0 0,-1 0 0,0 0 0,0-1 0,-1 0 0,1 1 0,-1-1 0,-1 0 0,2 0 0,-2 0 0,1 1 0,-1-1 0,0 2 0,3-1 0,-4-1 0,4 2 0,-3-1 0,-1-1 0,5 3 0,-6-3 0,5 2 0,-2-1 0,-1 0 0,3 0 0,-4-1 0,1 1 0,2 2 0,-3-3 0,2 3 0,-2-1 0,1-2 0,2 5 0,-3-5 0,2 5 0,-1-2 0,0-1 0,-1 2 0,0-4 0,1 5 0,-1-5 0,2 3 0,1-1 0,-2-2 0,2 2 0,-3-1 0,1 0 0,0 2 0,-1-1 0,2 0 0,-1-3 0,3 0 0,-2-2 0,0 2 0,1-2 0,1 3 0,-3-3 0,4 1 0,-4-1 0,1 0 0,2 0 0,-3 0 0,2 0 0,0 0 0,-1 0 0,1 0 0,-1 0 0</inkml:trace>
  <inkml:trace contextRef="#ctx0" brushRef="#br0" timeOffset="1567">170 169 24575,'0'0'0</inkml:trace>
  <inkml:trace contextRef="#ctx0" brushRef="#br0" timeOffset="2835">60 96 24575,'0'0'0</inkml:trace>
  <inkml:trace contextRef="#ctx0" brushRef="#br0" timeOffset="4539">136 173 24575,'0'0'0</inkml:trace>
  <inkml:trace contextRef="#ctx0" brushRef="#br0" timeOffset="17972">0 0 24575,'11'16'0,"-3"-4"0,-5-9 0,-2 3 0,3 0 0,-1 1 0,1 0 0</inkml:trace>
  <inkml:trace contextRef="#ctx0" brushRef="#br0" timeOffset="20242">54 99 24575,'0'0'0</inkml:trace>
  <inkml:trace contextRef="#ctx0" brushRef="#br0" timeOffset="20444">54 104 24575,'0'0'0</inkml:trace>
  <inkml:trace contextRef="#ctx0" brushRef="#br0" timeOffset="23069">75 101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5:55:30.083"/>
    </inkml:context>
    <inkml:brush xml:id="br0">
      <inkml:brushProperty name="width" value="0.35" units="cm"/>
      <inkml:brushProperty name="height" value="0.35" units="cm"/>
      <inkml:brushProperty name="color" value="#07BBD1"/>
    </inkml:brush>
  </inkml:definitions>
  <inkml:trace contextRef="#ctx0" brushRef="#br0">54 230 24575,'10'16'0,"-1"-3"0,-7-10 0,1 1 0,2 5 0,-1-4 0,1 3 0,1-2 0,-3-2 0,3 4 0,-2-2 0,1 0 0,-1-1 0,1 1 0,0 0 0,0-1 0,1 0 0,-2 1 0,-1 0 0,0 1 0,-2 1 0,2-2 0,0 1 0,0 1 0,0-2 0,0 3 0,0-4 0,0 3 0,0-1 0,0-1 0,0 2 0,0-2 0,-2 1 0,2 1 0,-2-1 0,2 0 0,1 0 0,-1-1 0,1 1 0,-1-1 0,1 2 0,0-2 0,1 0 0,-1 2 0,1-5 0,0 5 0,0-3 0,-1 1 0,1 1 0,0-1 0,-1-1 0,2 1 0,-2 0 0,1 0 0,0 1 0,0-2 0,-1 1 0,2 0 0,-2-1 0,0 1 0,2 0 0,-2 1 0,1-2 0,0 1 0,0-1 0,0 0 0,1 1 0,0-1 0,-1 0 0,1 0 0,-2 1 0,2 0 0,-2 1 0,1-2 0,-1 1 0,1 1 0,-1-2 0,2 1 0,-1-1 0,-1 1 0,3 1 0,-4-1 0,3-1 0,-2 2 0,-1-2 0,2 3 0,-2-3 0,3 1 0,-2 1 0,2-3 0,-1 3 0,1-1 0,-2-1 0,2 1 0,-2-1 0,0 1 0,2 0 0,-2 0 0,2 0 0,0-1 0,-2 1 0,2 2 0,-3-3 0,3 3 0,-2-3 0,1 3 0,1-2 0,-2 0 0,1-1 0,-22-17 0,10 9 0,-14-16 0,16 16 0,0-3 0,-1-2 0,1 3 0,-2-2 0,4 2 0,-5-1 0,5 1 0,-5-1 0,4 0 0,-3 2 0,1-4 0,0 4 0,1-2 0,-1 0 0,1 1 0,-1-4 0,2 4 0,-1-1 0,1 1 0,-1 0 0,1-3 0,-2 1 0,3 2 0,-3-4 0,3 4 0,-2-1 0,1-1 0,-1 2 0,1-2 0,-2 1 0,2 1 0,-2-1 0,2 0 0,-2 1 0,2-1 0,-3-1 0,3 2 0,-4-4 0,5 6 0,-1-4 0,-2 1 0,3 0 0,-2-1 0,2 1 0,-1-1 0,0 0 0,2-1 0,-2 1 0,2 0 0,-2 1 0,1-1 0,-2-1 0,2 3 0,-2-3 0,1 3 0,-1-2 0,0 1 0,1 0 0,-1 0 0,1 0 0,-1-1 0,1 2 0,-2-2 0,3 0 0,0 1 0,1-2 0,1 1 0,-1 1 0,0-3 0,-1 2 0,2 1 0,-3-3 0,2 4 0,-3-2 0,1 0 0,1 2 0,-4-3 0,3 4 0,-2-3 0,1 1 0,1 0 0,-1-1 0,1 2 0,0-1 0,-1 0 0,0-2 0,2 4 0,-3-7 0,4 6 0,-2-4 0,0 1 0,1 1 0,0-1 0,0 2 0,0-3 0,-1 2 0,1-3 0,1 4 0,-2-2 0,2 2 0,-2-2 0,-2 1 0,2 2 0,-3-4 0,4 5 0,-3-4 0,3 3 0,-2-3 0,2-1 0,0 4 0,1-4 0,0 2 0,1 0 0,0-3 0,0 4 0,0 0 0,0-3 0,1 1 0,0 0 0,0 0 0,0 2 0,-2-2 0,1 0 0,-2 1 0,1 0 0,1 0 0,1-1 0,0 1 0,5-1 0,2 5 0,3 1 0,1 2 0,-1 0 0,1 0 0,4 0 0,-2 0 0,2 0 0,0-2 0,0 0 0,0-2 0,1 2 0,-1 0 0,0 2 0,-2 0 0,2 0 0,-4 0 0,1 0 0,-1 0 0,-1 0 0,1 2 0,-1 1 0,1 3 0,-1 1 0,6 4 0,-6-1 0,11 10 0,-8-3 0,9 11 0,-3 4 0,2 9 0,-3 8 0,4 4 0,-4 7 0,2 2 0,-8-14 0,1 6 0,-5-19 0,4 8 0,-4-5 0,4-5 0,-6-6 0,3-6 0,1-3 0,-2-3 0,1-3 0,-4-2 0,0-5 0,0-2 0,-4 6 0,2-2 0,-6 5 0,3-4 0,-3 0 0,2-1 0,-2 1 0,2 0 0,-1-2 0,1 2 0,-1 0 0,2-1 0,-1 1 0,-1-1 0,2 1 0,-3 0 0,3-1 0,-2 0 0,1 1 0,-1-2 0,0 2 0,-1-2 0,1 2 0,0 0 0,1-1 0,3 2 0,0-3 0,0 3 0,1-2 0,0-1 0,0 2 0,1-2 0,-1 1 0,0 0 0,1-1 0,-1 1 0,2-2 0,0 1 0,2-1 0,-3 0 0,4 0 0,-3-2 0,1 1 0,1 0 0,0-1 0,-1 1 0,0 1 0,1-1 0,-1 2 0,0-2 0,-1 2 0,0-2 0,0 2 0,2-1 0,-2 0 0,2 0 0,-3 1 0,1-2 0,1 4 0,-2-5 0,2 4 0,0-3 0,-1 2 0,1 0 0,-3 0 0,3-1 0,-2 2 0,2-2 0,-1 1 0,0-1 0,0 0 0,0 1 0,0 0 0,1 0 0,0-2 0,0 2 0,1-2 0,-3 0 0,3 2 0,-3-2 0,2 1 0,0 1 0,-1-2 0,0 2 0,2-1 0,-3-1 0,3 0 0,-1 0 0,0 1 0,0 1 0,-1-1 0,1 1 0,-1 0 0,0 1 0,-1-1 0,1-1 0,2 2 0,-4-3 0,4 2 0,-3-1 0,2 1 0,0-1 0,0 1 0,-2 0 0,1 0 0,-1-1 0,1 1 0,-1 0 0,2-1 0,0 0 0,-1 0 0,1 0 0,0 0 0,0 0 0,-1 1 0,1-1 0,-2 1 0,3-1 0,-2 0 0,3-1 0,-2 2 0,0-3 0,0 3 0,0-3 0,1 3 0,-1-2 0,-1 0 0,2 2 0,0 0 0,1-1 0,-2 1 0,0-2 0,-2 1 0,2 0 0,0 0 0,1 2 0,0-3 0,-1 1 0,3 0 0,-5-2 0,4 2 0,-2-1 0,1 0 0,1 0 0,-2-1 0,1 0 0,2 2 0,0-1 0,-1 0 0,1-2 0,-5 1 0,7-2 0,-6 2 0,4-1 0,-2 1 0,-1-1 0,2 1 0,-2-2 0,3 3 0,-2-3 0,2 5 0,-3-4 0,2 1 0,0 1 0,-2-4 0,3 6 0,-1-6 0,0 5 0,3-4 0,-4 2 0,2-1 0,0 1 0,-3-3 0,3 3 0,-3-1 0,3 1 0,-3 0 0,2-1 0,-1 0 0,-1 0 0,3 1 0,-2 0 0,1-1 0,0-1 0,-2 1 0,4-1 0,-3 3 0,2-3 0,-2 2 0,-1-1 0,2 2 0,-3 0 0,2 2 0,-1 0 0,0 0 0,0 2 0,5 4 0,-6-6 0,3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16:09:24.242"/>
    </inkml:context>
    <inkml:brush xml:id="br0">
      <inkml:brushProperty name="width" value="0.35" units="cm"/>
      <inkml:brushProperty name="height" value="0.35" units="cm"/>
      <inkml:brushProperty name="color" value="#B72126"/>
    </inkml:brush>
  </inkml:definitions>
  <inkml:trace contextRef="#ctx0" brushRef="#br0">0 901 24575,'37'-61'0,"0"0"0,-1 1 0,1-1 0,0 0 0,0 0 0,0 0 0,6-18 0,-3 2 0,-2 7 0,0 10 0,16-5 0,-15 25 0,-32 35 0,1-1 0,-1-3 0,1 2 0,0-1 0,-1 0 0,3 0 0,-2-2 0,0 5 0,-2-3 0,-1 4 0,2-1 0,-25 12 0,11-2 0,-24 10 0,14 0 0,-4 0 0,-4 3 0,-4 3 0,-3 1 0,-4 6 0,-2-1 0,9-5 0,-4 2 0,13-11 0,-4 5 0,8-9 0,3 0 0,5-3 0,3-3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7/23/19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dirty="0"/>
              <a:t>good morning </a:t>
            </a:r>
            <a:r>
              <a:rPr lang="en-US" sz="5400" dirty="0" err="1"/>
              <a:t>i’m</a:t>
            </a:r>
            <a:r>
              <a:rPr lang="en-US" sz="5400" dirty="0"/>
              <a:t> come from MCX </a:t>
            </a:r>
            <a:r>
              <a:rPr lang="en-US" sz="5400" dirty="0" err="1"/>
              <a:t>tem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1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don’t care about the pain points but at the end we have to care about the </a:t>
            </a:r>
            <a:r>
              <a:rPr lang="en-US" dirty="0" err="1"/>
              <a:t>painpoint</a:t>
            </a:r>
            <a:endParaRPr lang="en-US" dirty="0"/>
          </a:p>
          <a:p>
            <a:r>
              <a:rPr lang="th-TH" dirty="0"/>
              <a:t>อยากให้พูดว่าตอนแรกเรา </a:t>
            </a:r>
            <a:r>
              <a:rPr lang="en-US" dirty="0"/>
              <a:t>focus </a:t>
            </a:r>
            <a:r>
              <a:rPr lang="th-TH" dirty="0"/>
              <a:t>ผิดจุด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14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don’t care about the pain points but at the end we have to care about the </a:t>
            </a:r>
            <a:r>
              <a:rPr lang="en-US" dirty="0" err="1"/>
              <a:t>painpoint</a:t>
            </a:r>
            <a:endParaRPr lang="en-US" dirty="0"/>
          </a:p>
          <a:p>
            <a:r>
              <a:rPr lang="th-TH" dirty="0"/>
              <a:t>อยากให้พูดว่าตอนแรกเรา </a:t>
            </a:r>
            <a:r>
              <a:rPr lang="en-US" dirty="0"/>
              <a:t>focus </a:t>
            </a:r>
            <a:r>
              <a:rPr lang="th-TH" dirty="0"/>
              <a:t>ผิดจุด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351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พูดเรื่อง </a:t>
            </a:r>
            <a:r>
              <a:rPr lang="en-US" dirty="0"/>
              <a:t>innovation </a:t>
            </a:r>
            <a:r>
              <a:rPr lang="en-US" dirty="0" err="1"/>
              <a:t>evan</a:t>
            </a:r>
            <a:r>
              <a:rPr lang="en-US" dirty="0"/>
              <a:t> </a:t>
            </a:r>
            <a:r>
              <a:rPr lang="th-TH" dirty="0"/>
              <a:t>ด้วย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73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4400" dirty="0"/>
              <a:t>อารมประมาณ </a:t>
            </a:r>
            <a:r>
              <a:rPr lang="en-US" sz="4400" dirty="0"/>
              <a:t>let me explain about this menu </a:t>
            </a:r>
            <a:r>
              <a:rPr lang="en-US" sz="4400" dirty="0" err="1"/>
              <a:t>ooph</a:t>
            </a:r>
            <a:r>
              <a:rPr lang="en-US" sz="4400" dirty="0"/>
              <a:t>!!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20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Calibri Light"/>
                <a:ea typeface="Source Sans Pro" charset="0"/>
                <a:cs typeface="Source Sans Pro" charset="0"/>
              </a:rPr>
              <a:t>Create a plan and concepts for creating innovation event that has objectives.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Calibri Light"/>
                <a:ea typeface="Source Sans Pro" charset="0"/>
                <a:cs typeface="Source Sans Pro" charset="0"/>
              </a:rPr>
              <a:t>About wanting to publish test &amp; learn mindset to  ExxonMobil employees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Calibri Light"/>
                <a:ea typeface="Source Sans Pro" charset="0"/>
                <a:cs typeface="Source Sans Pro" charset="0"/>
              </a:rPr>
              <a:t>It is about</a:t>
            </a:r>
          </a:p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6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1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</a:t>
            </a:r>
            <a:r>
              <a:rPr lang="th-TH" dirty="0"/>
              <a:t>นี้ งง เพราะมันไม่สื่อมากกว่า คนงงว่าเราทำ </a:t>
            </a:r>
            <a:r>
              <a:rPr lang="en-US" dirty="0"/>
              <a:t>slide </a:t>
            </a:r>
            <a:r>
              <a:rPr lang="th-TH" dirty="0"/>
              <a:t>ผิด</a:t>
            </a:r>
            <a:endParaRPr lang="en-US" dirty="0"/>
          </a:p>
          <a:p>
            <a:r>
              <a:rPr lang="th-TH" dirty="0"/>
              <a:t>แล้วก็ยังเล่นใหญ่ไม่พอ </a:t>
            </a:r>
          </a:p>
          <a:p>
            <a:endParaRPr lang="th-TH" dirty="0"/>
          </a:p>
          <a:p>
            <a:r>
              <a:rPr lang="th-TH" dirty="0"/>
              <a:t>เราต้องกล้าเล่นกับ </a:t>
            </a:r>
            <a:r>
              <a:rPr lang="en-US" dirty="0"/>
              <a:t>audience </a:t>
            </a:r>
            <a:endParaRPr lang="th-TH" dirty="0"/>
          </a:p>
          <a:p>
            <a:r>
              <a:rPr lang="th-TH" dirty="0"/>
              <a:t>เราเรียง </a:t>
            </a:r>
            <a:r>
              <a:rPr lang="en-US" dirty="0"/>
              <a:t>slide </a:t>
            </a:r>
            <a:r>
              <a:rPr lang="th-TH" dirty="0"/>
              <a:t>ดีแล้ว</a:t>
            </a:r>
          </a:p>
          <a:p>
            <a:r>
              <a:rPr lang="th-TH" dirty="0"/>
              <a:t>เวลายังเร็วไป </a:t>
            </a:r>
          </a:p>
          <a:p>
            <a:r>
              <a:rPr lang="th-TH" dirty="0"/>
              <a:t>แล้วก็ยังไม่ได้ </a:t>
            </a:r>
            <a:r>
              <a:rPr lang="en-US" dirty="0"/>
              <a:t>set state, engage </a:t>
            </a:r>
            <a:r>
              <a:rPr lang="th-TH" dirty="0"/>
              <a:t>กับคนฟังเลย คนฟังยังไม่ค่อยอินกับเราเลย</a:t>
            </a:r>
          </a:p>
          <a:p>
            <a:endParaRPr lang="th-TH" dirty="0"/>
          </a:p>
          <a:p>
            <a:r>
              <a:rPr lang="th-TH" dirty="0"/>
              <a:t>เราต้องกล้าเล่นใหญ่ </a:t>
            </a:r>
            <a:r>
              <a:rPr lang="en-US" dirty="0"/>
              <a:t>”oh you thought I just miss take </a:t>
            </a:r>
            <a:r>
              <a:rPr lang="en-US" dirty="0" err="1"/>
              <a:t>alright?.But</a:t>
            </a:r>
            <a:r>
              <a:rPr lang="en-US" dirty="0"/>
              <a:t> I just kidding” </a:t>
            </a:r>
            <a:r>
              <a:rPr lang="th-TH" dirty="0"/>
              <a:t>เราไม่เซ็ต </a:t>
            </a:r>
            <a:r>
              <a:rPr lang="en-US" dirty="0"/>
              <a:t>state </a:t>
            </a:r>
            <a:r>
              <a:rPr lang="th-TH" dirty="0"/>
              <a:t>เราต้อง </a:t>
            </a:r>
            <a:r>
              <a:rPr lang="en-US" dirty="0"/>
              <a:t>engage </a:t>
            </a:r>
            <a:r>
              <a:rPr lang="th-TH" dirty="0"/>
              <a:t>คนตั้งแต่เริ่มต้นเลย</a:t>
            </a:r>
          </a:p>
          <a:p>
            <a:r>
              <a:rPr lang="th-TH" dirty="0"/>
              <a:t>เรามีมุก </a:t>
            </a:r>
            <a:r>
              <a:rPr lang="en-US" dirty="0"/>
              <a:t>2 </a:t>
            </a:r>
            <a:r>
              <a:rPr lang="th-TH" dirty="0"/>
              <a:t>อัน พี่เล็กแนะนำว่าเราต้องเลือกแค่มุกเดียวเพื่อให้โอกาส แนะนำให้ใช้ </a:t>
            </a:r>
            <a:r>
              <a:rPr lang="en-US" dirty="0"/>
              <a:t>Teletubbies </a:t>
            </a:r>
            <a:r>
              <a:rPr lang="th-TH" dirty="0"/>
              <a:t>ส่วนพี่เล็กแนะนำให้ใช้แค่ทีมก็พอแล้ว ไม่จำเป็นต้องมี </a:t>
            </a:r>
            <a:r>
              <a:rPr lang="en-US" dirty="0"/>
              <a:t>tony </a:t>
            </a:r>
            <a:r>
              <a:rPr lang="th-TH" dirty="0"/>
              <a:t>ก็ได้</a:t>
            </a:r>
          </a:p>
          <a:p>
            <a:endParaRPr lang="th-TH" dirty="0"/>
          </a:p>
          <a:p>
            <a:r>
              <a:rPr lang="th-TH" dirty="0"/>
              <a:t>พี่</a:t>
            </a:r>
            <a:r>
              <a:rPr lang="th-TH" dirty="0" err="1"/>
              <a:t>กอน</a:t>
            </a:r>
            <a:r>
              <a:rPr lang="th-TH" dirty="0"/>
              <a:t>แนะนำให้เพิ่มตอนต้นเรื่อง </a:t>
            </a:r>
            <a:r>
              <a:rPr lang="en-US" dirty="0"/>
              <a:t>avenger team </a:t>
            </a:r>
            <a:r>
              <a:rPr lang="th-TH" dirty="0"/>
              <a:t>เข้าไปด้วยจะได้</a:t>
            </a:r>
            <a:r>
              <a:rPr lang="th-TH" dirty="0" err="1"/>
              <a:t>รึเป</a:t>
            </a:r>
            <a:r>
              <a:rPr lang="th-TH" dirty="0"/>
              <a:t>ล่า</a:t>
            </a:r>
            <a:r>
              <a:rPr lang="en-US" dirty="0"/>
              <a:t>? </a:t>
            </a:r>
            <a:r>
              <a:rPr lang="th-TH" dirty="0"/>
              <a:t>เปรียบเทียบตัวเองเป็น </a:t>
            </a:r>
            <a:r>
              <a:rPr lang="en-US" dirty="0"/>
              <a:t>Iron man ? </a:t>
            </a:r>
            <a:r>
              <a:rPr lang="th-TH" dirty="0"/>
              <a:t>อาจจะใหญ่เกินไป</a:t>
            </a:r>
          </a:p>
          <a:p>
            <a:endParaRPr lang="th-TH" dirty="0"/>
          </a:p>
          <a:p>
            <a:r>
              <a:rPr lang="th-TH" dirty="0"/>
              <a:t>รู้สึกว่าเนื้อหาดี แต่ </a:t>
            </a:r>
            <a:r>
              <a:rPr lang="en-US" dirty="0"/>
              <a:t>sequence </a:t>
            </a:r>
            <a:r>
              <a:rPr lang="th-TH" dirty="0"/>
              <a:t>ยังไม่ </a:t>
            </a:r>
            <a:r>
              <a:rPr lang="en-US" dirty="0"/>
              <a:t>engage </a:t>
            </a:r>
          </a:p>
          <a:p>
            <a:endParaRPr lang="en-US" dirty="0"/>
          </a:p>
          <a:p>
            <a:r>
              <a:rPr lang="th-TH" dirty="0"/>
              <a:t>พี่เล็กถามว่า เราใส่ </a:t>
            </a:r>
            <a:r>
              <a:rPr lang="en-US" dirty="0" err="1"/>
              <a:t>sharkTank</a:t>
            </a:r>
            <a:r>
              <a:rPr lang="en-US" dirty="0"/>
              <a:t> </a:t>
            </a:r>
            <a:r>
              <a:rPr lang="th-TH" dirty="0"/>
              <a:t>เข้าไปทำไม แล้วเอาออกได้มั้ย</a:t>
            </a:r>
            <a:r>
              <a:rPr lang="en-US" dirty="0"/>
              <a:t>? Up to you </a:t>
            </a:r>
            <a:r>
              <a:rPr lang="th-TH" dirty="0"/>
              <a:t>นะ พี่ว่าเฉยๆ ยังไงก็ได้ </a:t>
            </a:r>
            <a:r>
              <a:rPr lang="en-US" dirty="0" err="1"/>
              <a:t>sequenceing</a:t>
            </a:r>
            <a:r>
              <a:rPr lang="en-US" dirty="0"/>
              <a:t> </a:t>
            </a:r>
            <a:r>
              <a:rPr lang="th-TH" dirty="0"/>
              <a:t>แล้วแต่เรา </a:t>
            </a:r>
            <a:r>
              <a:rPr lang="en-US" dirty="0"/>
              <a:t>comfortable with</a:t>
            </a:r>
          </a:p>
          <a:p>
            <a:endParaRPr lang="en-US" dirty="0"/>
          </a:p>
          <a:p>
            <a:r>
              <a:rPr lang="en-US" dirty="0"/>
              <a:t>Lubes </a:t>
            </a:r>
            <a:r>
              <a:rPr lang="th-TH" dirty="0"/>
              <a:t>คำถามแรกเลยคือ </a:t>
            </a:r>
            <a:r>
              <a:rPr lang="en-US" dirty="0"/>
              <a:t>in the first place why we all come up with call Ordinator</a:t>
            </a:r>
          </a:p>
          <a:p>
            <a:r>
              <a:rPr lang="th-TH" dirty="0"/>
              <a:t>ก็หาวิธีการตอบที่ดีกว่า </a:t>
            </a:r>
            <a:r>
              <a:rPr lang="en-US" dirty="0"/>
              <a:t>how can that be a bad things </a:t>
            </a:r>
            <a:r>
              <a:rPr lang="th-TH" dirty="0"/>
              <a:t>ถ้าเรา </a:t>
            </a:r>
            <a:r>
              <a:rPr lang="en-US" dirty="0"/>
              <a:t>Focus on Business need </a:t>
            </a:r>
            <a:r>
              <a:rPr lang="th-TH" dirty="0"/>
              <a:t>มันไม่ดียังไง </a:t>
            </a:r>
          </a:p>
          <a:p>
            <a:r>
              <a:rPr lang="th-TH" dirty="0"/>
              <a:t>พี่</a:t>
            </a:r>
            <a:r>
              <a:rPr lang="th-TH" dirty="0" err="1"/>
              <a:t>ก</a:t>
            </a:r>
            <a:r>
              <a:rPr lang="th-TH" dirty="0"/>
              <a:t>วง </a:t>
            </a:r>
            <a:r>
              <a:rPr lang="en-US" dirty="0"/>
              <a:t>– </a:t>
            </a:r>
            <a:r>
              <a:rPr lang="th-TH" dirty="0"/>
              <a:t>พอเราแตะ </a:t>
            </a:r>
            <a:r>
              <a:rPr lang="en-US" dirty="0"/>
              <a:t>new things </a:t>
            </a:r>
            <a:r>
              <a:rPr lang="th-TH" dirty="0"/>
              <a:t>มันก็จะไม่ใช้ </a:t>
            </a:r>
            <a:r>
              <a:rPr lang="en-US" dirty="0"/>
              <a:t>design ability </a:t>
            </a:r>
            <a:r>
              <a:rPr lang="th-TH" dirty="0" err="1"/>
              <a:t>จริงๆรึเป</a:t>
            </a:r>
            <a:r>
              <a:rPr lang="th-TH" dirty="0"/>
              <a:t>ล่า แต่พอเราทำสิ่งที่คนอื่นทำมาแล้ว เราก็ไม่อยากจะไปทำ</a:t>
            </a:r>
            <a:r>
              <a:rPr lang="en-US" dirty="0"/>
              <a:t> </a:t>
            </a:r>
            <a:endParaRPr lang="th-TH" dirty="0"/>
          </a:p>
          <a:p>
            <a:endParaRPr lang="th-TH" dirty="0"/>
          </a:p>
          <a:p>
            <a:r>
              <a:rPr lang="en-US" dirty="0"/>
              <a:t>We though it was, and then we test ,but we fail very quickly </a:t>
            </a:r>
            <a:r>
              <a:rPr lang="th-TH" dirty="0"/>
              <a:t>อยากให้ดูว่าเราทำแล้ว </a:t>
            </a:r>
            <a:r>
              <a:rPr lang="en-US" dirty="0"/>
              <a:t>fail </a:t>
            </a:r>
            <a:r>
              <a:rPr lang="th-TH" dirty="0"/>
              <a:t>เร็วมากเลยเห็นว่ามันช้า</a:t>
            </a:r>
          </a:p>
          <a:p>
            <a:endParaRPr lang="th-TH" dirty="0"/>
          </a:p>
          <a:p>
            <a:r>
              <a:rPr lang="en-US" dirty="0"/>
              <a:t>Unagi Tank</a:t>
            </a:r>
            <a:r>
              <a:rPr lang="th-TH" dirty="0"/>
              <a:t>เร็วเกินไป </a:t>
            </a:r>
          </a:p>
          <a:p>
            <a:r>
              <a:rPr lang="th-TH" dirty="0"/>
              <a:t>ดูไม่มี </a:t>
            </a:r>
            <a:r>
              <a:rPr lang="en-US" dirty="0"/>
              <a:t>impact </a:t>
            </a:r>
            <a:r>
              <a:rPr lang="th-TH" dirty="0"/>
              <a:t>ปลาไหลก็พูดถึงช้าและ </a:t>
            </a:r>
            <a:r>
              <a:rPr lang="en-US" dirty="0"/>
              <a:t>delay </a:t>
            </a:r>
            <a:endParaRPr lang="th-TH" dirty="0"/>
          </a:p>
          <a:p>
            <a:r>
              <a:rPr lang="th-TH" dirty="0"/>
              <a:t>แล้วก็ดูเหมือนมันไม่มี </a:t>
            </a:r>
            <a:r>
              <a:rPr lang="en-US" dirty="0"/>
              <a:t>pause</a:t>
            </a:r>
          </a:p>
          <a:p>
            <a:endParaRPr lang="th-TH" dirty="0"/>
          </a:p>
          <a:p>
            <a:r>
              <a:rPr lang="th-TH" dirty="0"/>
              <a:t>พี่เล็กบอกว่าจะเป็นว่าต้องมี </a:t>
            </a:r>
            <a:r>
              <a:rPr lang="en-US" dirty="0"/>
              <a:t>unagi tank </a:t>
            </a:r>
            <a:r>
              <a:rPr lang="th-TH" dirty="0"/>
              <a:t>มั้ย แล้วมัน </a:t>
            </a:r>
            <a:r>
              <a:rPr lang="en-US" dirty="0"/>
              <a:t>plug-in </a:t>
            </a:r>
            <a:r>
              <a:rPr lang="th-TH" dirty="0"/>
              <a:t>ตรง</a:t>
            </a:r>
            <a:r>
              <a:rPr lang="th-TH" b="1" dirty="0"/>
              <a:t>ไหน</a:t>
            </a:r>
          </a:p>
          <a:p>
            <a:endParaRPr lang="th-TH" b="1" dirty="0"/>
          </a:p>
          <a:p>
            <a:r>
              <a:rPr lang="th-TH" b="1" dirty="0"/>
              <a:t>เราควร </a:t>
            </a:r>
            <a:r>
              <a:rPr lang="en-US" b="1" dirty="0"/>
              <a:t>position </a:t>
            </a:r>
            <a:r>
              <a:rPr lang="th-TH" b="1" dirty="0"/>
              <a:t>แล้วโยง </a:t>
            </a:r>
            <a:r>
              <a:rPr lang="en-US" b="1" dirty="0"/>
              <a:t>what have I learn </a:t>
            </a:r>
            <a:r>
              <a:rPr lang="th-TH" b="1" dirty="0"/>
              <a:t>อันสุดท้ายคือ </a:t>
            </a:r>
            <a:r>
              <a:rPr lang="en-US" b="1" dirty="0"/>
              <a:t>unagi </a:t>
            </a:r>
            <a:r>
              <a:rPr lang="th-TH" b="1" dirty="0"/>
              <a:t>เรา</a:t>
            </a:r>
            <a:r>
              <a:rPr lang="en-US" b="1" dirty="0"/>
              <a:t> build team culture</a:t>
            </a:r>
            <a:r>
              <a:rPr lang="th-TH" b="1" dirty="0"/>
              <a:t> ในทีมแล้ว เราจะ </a:t>
            </a:r>
            <a:r>
              <a:rPr lang="en-US" b="1" dirty="0"/>
              <a:t>explain </a:t>
            </a:r>
            <a:r>
              <a:rPr lang="th-TH" b="1" dirty="0"/>
              <a:t>เข้าทีมอื่น และเข้า </a:t>
            </a:r>
            <a:r>
              <a:rPr lang="en-US" b="1" dirty="0"/>
              <a:t>enculture </a:t>
            </a:r>
            <a:r>
              <a:rPr lang="th-TH" b="1" dirty="0"/>
              <a:t>อื่นได้ยังไง</a:t>
            </a:r>
            <a:endParaRPr lang="th-TH" dirty="0"/>
          </a:p>
          <a:p>
            <a:endParaRPr lang="en-US" dirty="0"/>
          </a:p>
          <a:p>
            <a:r>
              <a:rPr lang="th-TH" dirty="0"/>
              <a:t>ส่วน </a:t>
            </a:r>
            <a:r>
              <a:rPr lang="en-US" dirty="0"/>
              <a:t>Organize culture Tract </a:t>
            </a:r>
            <a:r>
              <a:rPr lang="th-TH" dirty="0"/>
              <a:t>น่าจะถาม เพราะถ้าเราแตะแล้วไม่อธิบาย เค้ามักจะถาม</a:t>
            </a:r>
          </a:p>
          <a:p>
            <a:r>
              <a:rPr lang="th-TH" dirty="0"/>
              <a:t>คุณ </a:t>
            </a:r>
            <a:r>
              <a:rPr lang="en-US" dirty="0" err="1"/>
              <a:t>jeremy</a:t>
            </a:r>
            <a:r>
              <a:rPr lang="en-US" dirty="0"/>
              <a:t> </a:t>
            </a:r>
            <a:r>
              <a:rPr lang="th-TH" dirty="0"/>
              <a:t>มักจะถาม</a:t>
            </a:r>
            <a:r>
              <a:rPr lang="th-TH" dirty="0" err="1"/>
              <a:t>แน่ๆ</a:t>
            </a:r>
            <a:endParaRPr lang="th-TH" dirty="0"/>
          </a:p>
          <a:p>
            <a:endParaRPr lang="th-TH" dirty="0"/>
          </a:p>
          <a:p>
            <a:r>
              <a:rPr lang="en-US" dirty="0"/>
              <a:t>Customer Journey </a:t>
            </a:r>
            <a:r>
              <a:rPr lang="th-TH" dirty="0"/>
              <a:t>อยากให้พูดว่าแบบมัน </a:t>
            </a:r>
            <a:r>
              <a:rPr lang="en-US" dirty="0"/>
              <a:t>very complex, I’m sure you don’t </a:t>
            </a:r>
            <a:r>
              <a:rPr lang="en-US" dirty="0" err="1"/>
              <a:t>wanna</a:t>
            </a:r>
            <a:r>
              <a:rPr lang="en-US" dirty="0"/>
              <a:t> sit down hand, listen to me</a:t>
            </a:r>
          </a:p>
          <a:p>
            <a:r>
              <a:rPr lang="th-TH" dirty="0"/>
              <a:t>อยากให้กด </a:t>
            </a:r>
            <a:r>
              <a:rPr lang="en-US" dirty="0"/>
              <a:t>slide </a:t>
            </a:r>
            <a:r>
              <a:rPr lang="th-TH" dirty="0"/>
              <a:t>ช้าลง</a:t>
            </a:r>
          </a:p>
          <a:p>
            <a:endParaRPr lang="th-TH" dirty="0"/>
          </a:p>
          <a:p>
            <a:r>
              <a:rPr lang="th-TH" dirty="0"/>
              <a:t>บางทีอาจจะจำได้แค่ </a:t>
            </a:r>
            <a:r>
              <a:rPr lang="en-US" dirty="0" err="1"/>
              <a:t>thanos</a:t>
            </a:r>
            <a:r>
              <a:rPr lang="en-US" dirty="0"/>
              <a:t> </a:t>
            </a:r>
            <a:r>
              <a:rPr lang="th-TH" dirty="0"/>
              <a:t>กับ </a:t>
            </a:r>
            <a:r>
              <a:rPr lang="en-US" dirty="0"/>
              <a:t>Iron man </a:t>
            </a:r>
            <a:r>
              <a:rPr lang="th-TH" dirty="0"/>
              <a:t>แค่นั้นเอง</a:t>
            </a:r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is it good thing about know our org culture</a:t>
            </a:r>
          </a:p>
          <a:p>
            <a:r>
              <a:rPr lang="en-US" dirty="0"/>
              <a:t>so I know about how to work in </a:t>
            </a:r>
            <a:r>
              <a:rPr lang="en-US" dirty="0" err="1"/>
              <a:t>dif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 so I can group they and can become dream team (work together)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29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</a:t>
            </a:r>
            <a:r>
              <a:rPr lang="th-TH" dirty="0"/>
              <a:t>นี้ งง เพราะมันไม่สื่อมากกว่า คนงงว่าเราทำ </a:t>
            </a:r>
            <a:r>
              <a:rPr lang="en-US" dirty="0"/>
              <a:t>slide </a:t>
            </a:r>
            <a:r>
              <a:rPr lang="th-TH" dirty="0"/>
              <a:t>ผิด</a:t>
            </a:r>
            <a:endParaRPr lang="en-US" dirty="0"/>
          </a:p>
          <a:p>
            <a:r>
              <a:rPr lang="th-TH" dirty="0"/>
              <a:t>แล้วก็ยังเล่นใหญ่ไม่พอ </a:t>
            </a:r>
          </a:p>
          <a:p>
            <a:endParaRPr lang="th-TH" dirty="0"/>
          </a:p>
          <a:p>
            <a:r>
              <a:rPr lang="th-TH" dirty="0"/>
              <a:t>เราต้องกล้าเล่นกับ </a:t>
            </a:r>
            <a:r>
              <a:rPr lang="en-US" dirty="0"/>
              <a:t>audience </a:t>
            </a:r>
            <a:endParaRPr lang="th-TH" dirty="0"/>
          </a:p>
          <a:p>
            <a:r>
              <a:rPr lang="th-TH" dirty="0"/>
              <a:t>เราเรียง </a:t>
            </a:r>
            <a:r>
              <a:rPr lang="en-US" dirty="0"/>
              <a:t>slide </a:t>
            </a:r>
            <a:r>
              <a:rPr lang="th-TH" dirty="0"/>
              <a:t>ดีแล้ว</a:t>
            </a:r>
          </a:p>
          <a:p>
            <a:r>
              <a:rPr lang="th-TH" dirty="0"/>
              <a:t>เวลายังเร็วไป </a:t>
            </a:r>
          </a:p>
          <a:p>
            <a:r>
              <a:rPr lang="th-TH" dirty="0"/>
              <a:t>แล้วก็ยังไม่ได้ </a:t>
            </a:r>
            <a:r>
              <a:rPr lang="en-US" dirty="0"/>
              <a:t>set state, engage </a:t>
            </a:r>
            <a:r>
              <a:rPr lang="th-TH" dirty="0"/>
              <a:t>กับคนฟังเลย คนฟังยังไม่ค่อยอินกับเราเลย</a:t>
            </a:r>
          </a:p>
          <a:p>
            <a:endParaRPr lang="th-TH" dirty="0"/>
          </a:p>
          <a:p>
            <a:r>
              <a:rPr lang="th-TH" dirty="0"/>
              <a:t>เราต้องกล้าเล่นใหญ่ </a:t>
            </a:r>
            <a:r>
              <a:rPr lang="en-US" dirty="0"/>
              <a:t>”oh you thought I just miss take </a:t>
            </a:r>
            <a:r>
              <a:rPr lang="en-US" dirty="0" err="1"/>
              <a:t>alright?.But</a:t>
            </a:r>
            <a:r>
              <a:rPr lang="en-US" dirty="0"/>
              <a:t> I just kidding” </a:t>
            </a:r>
            <a:r>
              <a:rPr lang="th-TH" dirty="0"/>
              <a:t>เราไม่เซ็ต </a:t>
            </a:r>
            <a:r>
              <a:rPr lang="en-US" dirty="0"/>
              <a:t>state </a:t>
            </a:r>
            <a:r>
              <a:rPr lang="th-TH" dirty="0"/>
              <a:t>เราต้อง </a:t>
            </a:r>
            <a:r>
              <a:rPr lang="en-US" dirty="0"/>
              <a:t>engage </a:t>
            </a:r>
            <a:r>
              <a:rPr lang="th-TH" dirty="0"/>
              <a:t>คนตั้งแต่เริ่มต้นเลย</a:t>
            </a:r>
          </a:p>
          <a:p>
            <a:r>
              <a:rPr lang="th-TH" dirty="0"/>
              <a:t>เรามีมุก </a:t>
            </a:r>
            <a:r>
              <a:rPr lang="en-US" dirty="0"/>
              <a:t>2 </a:t>
            </a:r>
            <a:r>
              <a:rPr lang="th-TH" dirty="0"/>
              <a:t>อัน พี่เล็กแนะนำว่าเราต้องเลือกแค่มุกเดียวเพื่อให้โอกาส แนะนำให้ใช้ </a:t>
            </a:r>
            <a:r>
              <a:rPr lang="en-US" dirty="0"/>
              <a:t>Teletubbies </a:t>
            </a:r>
            <a:r>
              <a:rPr lang="th-TH" dirty="0"/>
              <a:t>ส่วนพี่เล็กแนะนำให้ใช้แค่ทีมก็พอแล้ว ไม่จำเป็นต้องมี </a:t>
            </a:r>
            <a:r>
              <a:rPr lang="en-US" dirty="0"/>
              <a:t>tony </a:t>
            </a:r>
            <a:r>
              <a:rPr lang="th-TH" dirty="0"/>
              <a:t>ก็ได้</a:t>
            </a:r>
          </a:p>
          <a:p>
            <a:endParaRPr lang="th-TH" dirty="0"/>
          </a:p>
          <a:p>
            <a:r>
              <a:rPr lang="th-TH" dirty="0"/>
              <a:t>พี่</a:t>
            </a:r>
            <a:r>
              <a:rPr lang="th-TH" dirty="0" err="1"/>
              <a:t>กอน</a:t>
            </a:r>
            <a:r>
              <a:rPr lang="th-TH" dirty="0"/>
              <a:t>แนะนำให้เพิ่มตอนต้นเรื่อง </a:t>
            </a:r>
            <a:r>
              <a:rPr lang="en-US" dirty="0"/>
              <a:t>avenger team </a:t>
            </a:r>
            <a:r>
              <a:rPr lang="th-TH" dirty="0"/>
              <a:t>เข้าไปด้วยจะได้</a:t>
            </a:r>
            <a:r>
              <a:rPr lang="th-TH" dirty="0" err="1"/>
              <a:t>รึเป</a:t>
            </a:r>
            <a:r>
              <a:rPr lang="th-TH" dirty="0"/>
              <a:t>ล่า</a:t>
            </a:r>
            <a:r>
              <a:rPr lang="en-US" dirty="0"/>
              <a:t>? </a:t>
            </a:r>
            <a:r>
              <a:rPr lang="th-TH" dirty="0"/>
              <a:t>เปรียบเทียบตัวเองเป็น </a:t>
            </a:r>
            <a:r>
              <a:rPr lang="en-US" dirty="0"/>
              <a:t>Iron man ? </a:t>
            </a:r>
            <a:r>
              <a:rPr lang="th-TH" dirty="0"/>
              <a:t>อาจจะใหญ่เกินไป</a:t>
            </a:r>
          </a:p>
          <a:p>
            <a:endParaRPr lang="th-TH" dirty="0"/>
          </a:p>
          <a:p>
            <a:r>
              <a:rPr lang="th-TH" dirty="0"/>
              <a:t>รู้สึกว่าเนื้อหาดี แต่ </a:t>
            </a:r>
            <a:r>
              <a:rPr lang="en-US" dirty="0"/>
              <a:t>sequence </a:t>
            </a:r>
            <a:r>
              <a:rPr lang="th-TH" dirty="0"/>
              <a:t>ยังไม่ </a:t>
            </a:r>
            <a:r>
              <a:rPr lang="en-US" dirty="0"/>
              <a:t>engage </a:t>
            </a:r>
          </a:p>
          <a:p>
            <a:endParaRPr lang="en-US" dirty="0"/>
          </a:p>
          <a:p>
            <a:r>
              <a:rPr lang="th-TH" dirty="0"/>
              <a:t>พี่เล็กถามว่า เราใส่ </a:t>
            </a:r>
            <a:r>
              <a:rPr lang="en-US" dirty="0" err="1"/>
              <a:t>sharkTank</a:t>
            </a:r>
            <a:r>
              <a:rPr lang="en-US" dirty="0"/>
              <a:t> </a:t>
            </a:r>
            <a:r>
              <a:rPr lang="th-TH" dirty="0"/>
              <a:t>เข้าไปทำไม แล้วเอาออกได้มั้ย</a:t>
            </a:r>
            <a:r>
              <a:rPr lang="en-US" dirty="0"/>
              <a:t>? Up to you </a:t>
            </a:r>
            <a:r>
              <a:rPr lang="th-TH" dirty="0"/>
              <a:t>นะ พี่ว่าเฉยๆ ยังไงก็ได้ </a:t>
            </a:r>
            <a:r>
              <a:rPr lang="en-US" dirty="0" err="1"/>
              <a:t>sequenceing</a:t>
            </a:r>
            <a:r>
              <a:rPr lang="en-US" dirty="0"/>
              <a:t> </a:t>
            </a:r>
            <a:r>
              <a:rPr lang="th-TH" dirty="0"/>
              <a:t>แล้วแต่เรา </a:t>
            </a:r>
            <a:r>
              <a:rPr lang="en-US" dirty="0"/>
              <a:t>comfortable with</a:t>
            </a:r>
          </a:p>
          <a:p>
            <a:endParaRPr lang="en-US" dirty="0"/>
          </a:p>
          <a:p>
            <a:r>
              <a:rPr lang="en-US" dirty="0"/>
              <a:t>Lubes </a:t>
            </a:r>
            <a:r>
              <a:rPr lang="th-TH" dirty="0"/>
              <a:t>คำถามแรกเลยคือ </a:t>
            </a:r>
            <a:r>
              <a:rPr lang="en-US" dirty="0"/>
              <a:t>in the first place why we all come up with call Ordinator</a:t>
            </a:r>
          </a:p>
          <a:p>
            <a:r>
              <a:rPr lang="th-TH" dirty="0"/>
              <a:t>ก็หาวิธีการตอบที่ดีกว่า </a:t>
            </a:r>
            <a:r>
              <a:rPr lang="en-US" dirty="0"/>
              <a:t>how can that be a bad things </a:t>
            </a:r>
            <a:r>
              <a:rPr lang="th-TH" dirty="0"/>
              <a:t>ถ้าเรา </a:t>
            </a:r>
            <a:r>
              <a:rPr lang="en-US" dirty="0"/>
              <a:t>Focus on Business need </a:t>
            </a:r>
            <a:r>
              <a:rPr lang="th-TH" dirty="0"/>
              <a:t>มันไม่ดียังไง </a:t>
            </a:r>
          </a:p>
          <a:p>
            <a:r>
              <a:rPr lang="th-TH" dirty="0"/>
              <a:t>พี่</a:t>
            </a:r>
            <a:r>
              <a:rPr lang="th-TH" dirty="0" err="1"/>
              <a:t>ก</a:t>
            </a:r>
            <a:r>
              <a:rPr lang="th-TH" dirty="0"/>
              <a:t>วง </a:t>
            </a:r>
            <a:r>
              <a:rPr lang="en-US" dirty="0"/>
              <a:t>– </a:t>
            </a:r>
            <a:r>
              <a:rPr lang="th-TH" dirty="0"/>
              <a:t>พอเราแตะ </a:t>
            </a:r>
            <a:r>
              <a:rPr lang="en-US" dirty="0"/>
              <a:t>new things </a:t>
            </a:r>
            <a:r>
              <a:rPr lang="th-TH" dirty="0"/>
              <a:t>มันก็จะไม่ใช้ </a:t>
            </a:r>
            <a:r>
              <a:rPr lang="en-US" dirty="0"/>
              <a:t>design ability </a:t>
            </a:r>
            <a:r>
              <a:rPr lang="th-TH" dirty="0" err="1"/>
              <a:t>จริงๆรึเป</a:t>
            </a:r>
            <a:r>
              <a:rPr lang="th-TH" dirty="0"/>
              <a:t>ล่า แต่พอเราทำสิ่งที่คนอื่นทำมาแล้ว เราก็ไม่อยากจะไปทำ</a:t>
            </a:r>
            <a:r>
              <a:rPr lang="en-US" dirty="0"/>
              <a:t> </a:t>
            </a:r>
            <a:endParaRPr lang="th-TH" dirty="0"/>
          </a:p>
          <a:p>
            <a:endParaRPr lang="th-TH" dirty="0"/>
          </a:p>
          <a:p>
            <a:r>
              <a:rPr lang="en-US" dirty="0"/>
              <a:t>We though it was, and then we test ,but we fail very quickly </a:t>
            </a:r>
            <a:r>
              <a:rPr lang="th-TH" dirty="0"/>
              <a:t>อยากให้ดูว่าเราทำแล้ว </a:t>
            </a:r>
            <a:r>
              <a:rPr lang="en-US" dirty="0"/>
              <a:t>fail </a:t>
            </a:r>
            <a:r>
              <a:rPr lang="th-TH" dirty="0"/>
              <a:t>เร็วมากเลยเห็นว่ามันช้า</a:t>
            </a:r>
          </a:p>
          <a:p>
            <a:endParaRPr lang="th-TH" dirty="0"/>
          </a:p>
          <a:p>
            <a:r>
              <a:rPr lang="en-US" dirty="0"/>
              <a:t>Unagi Tank</a:t>
            </a:r>
            <a:r>
              <a:rPr lang="th-TH" dirty="0"/>
              <a:t>เร็วเกินไป </a:t>
            </a:r>
          </a:p>
          <a:p>
            <a:r>
              <a:rPr lang="th-TH" dirty="0"/>
              <a:t>ดูไม่มี </a:t>
            </a:r>
            <a:r>
              <a:rPr lang="en-US" dirty="0"/>
              <a:t>impact </a:t>
            </a:r>
            <a:r>
              <a:rPr lang="th-TH" dirty="0"/>
              <a:t>ปลาไหลก็พูดถึงช้าและ </a:t>
            </a:r>
            <a:r>
              <a:rPr lang="en-US" dirty="0"/>
              <a:t>delay </a:t>
            </a:r>
            <a:endParaRPr lang="th-TH" dirty="0"/>
          </a:p>
          <a:p>
            <a:r>
              <a:rPr lang="th-TH" dirty="0"/>
              <a:t>แล้วก็ดูเหมือนมันไม่มี </a:t>
            </a:r>
            <a:r>
              <a:rPr lang="en-US" dirty="0"/>
              <a:t>pause</a:t>
            </a:r>
          </a:p>
          <a:p>
            <a:endParaRPr lang="th-TH" dirty="0"/>
          </a:p>
          <a:p>
            <a:r>
              <a:rPr lang="th-TH" dirty="0"/>
              <a:t>พี่เล็กบอกว่าจะเป็นว่าต้องมี </a:t>
            </a:r>
            <a:r>
              <a:rPr lang="en-US" dirty="0"/>
              <a:t>unagi tank </a:t>
            </a:r>
            <a:r>
              <a:rPr lang="th-TH" dirty="0"/>
              <a:t>มั้ย แล้วมัน </a:t>
            </a:r>
            <a:r>
              <a:rPr lang="en-US" dirty="0"/>
              <a:t>plug-in </a:t>
            </a:r>
            <a:r>
              <a:rPr lang="th-TH" dirty="0"/>
              <a:t>ตรง</a:t>
            </a:r>
            <a:r>
              <a:rPr lang="th-TH" b="1" dirty="0"/>
              <a:t>ไหน</a:t>
            </a:r>
          </a:p>
          <a:p>
            <a:endParaRPr lang="th-TH" b="1" dirty="0"/>
          </a:p>
          <a:p>
            <a:r>
              <a:rPr lang="th-TH" b="1" dirty="0"/>
              <a:t>เราควร </a:t>
            </a:r>
            <a:r>
              <a:rPr lang="en-US" b="1" dirty="0"/>
              <a:t>position </a:t>
            </a:r>
            <a:r>
              <a:rPr lang="th-TH" b="1" dirty="0"/>
              <a:t>แล้วโยง </a:t>
            </a:r>
            <a:r>
              <a:rPr lang="en-US" b="1" dirty="0"/>
              <a:t>what have I learn </a:t>
            </a:r>
            <a:r>
              <a:rPr lang="th-TH" b="1" dirty="0"/>
              <a:t>อันสุดท้ายคือ </a:t>
            </a:r>
            <a:r>
              <a:rPr lang="en-US" b="1" dirty="0"/>
              <a:t>unagi </a:t>
            </a:r>
            <a:r>
              <a:rPr lang="th-TH" b="1" dirty="0"/>
              <a:t>เรา</a:t>
            </a:r>
            <a:r>
              <a:rPr lang="en-US" b="1" dirty="0"/>
              <a:t> build team culture</a:t>
            </a:r>
            <a:r>
              <a:rPr lang="th-TH" b="1" dirty="0"/>
              <a:t> ในทีมแล้ว เราจะ </a:t>
            </a:r>
            <a:r>
              <a:rPr lang="en-US" b="1" dirty="0"/>
              <a:t>explain </a:t>
            </a:r>
            <a:r>
              <a:rPr lang="th-TH" b="1" dirty="0"/>
              <a:t>เข้าทีมอื่น และเข้า </a:t>
            </a:r>
            <a:r>
              <a:rPr lang="en-US" b="1" dirty="0"/>
              <a:t>enculture </a:t>
            </a:r>
            <a:r>
              <a:rPr lang="th-TH" b="1" dirty="0"/>
              <a:t>อื่นได้ยังไง</a:t>
            </a:r>
            <a:endParaRPr lang="th-TH" dirty="0"/>
          </a:p>
          <a:p>
            <a:endParaRPr lang="en-US" dirty="0"/>
          </a:p>
          <a:p>
            <a:r>
              <a:rPr lang="th-TH" dirty="0"/>
              <a:t>ส่วน </a:t>
            </a:r>
            <a:r>
              <a:rPr lang="en-US" dirty="0"/>
              <a:t>Organize culture Tract </a:t>
            </a:r>
            <a:r>
              <a:rPr lang="th-TH" dirty="0"/>
              <a:t>น่าจะถาม เพราะถ้าเราแตะแล้วไม่อธิบาย เค้ามักจะถาม</a:t>
            </a:r>
          </a:p>
          <a:p>
            <a:r>
              <a:rPr lang="th-TH" dirty="0"/>
              <a:t>คุณ </a:t>
            </a:r>
            <a:r>
              <a:rPr lang="en-US" dirty="0" err="1"/>
              <a:t>jeremy</a:t>
            </a:r>
            <a:r>
              <a:rPr lang="en-US" dirty="0"/>
              <a:t> </a:t>
            </a:r>
            <a:r>
              <a:rPr lang="th-TH" dirty="0"/>
              <a:t>มักจะถาม</a:t>
            </a:r>
            <a:r>
              <a:rPr lang="th-TH" dirty="0" err="1"/>
              <a:t>แน่ๆ</a:t>
            </a:r>
            <a:endParaRPr lang="th-TH" dirty="0"/>
          </a:p>
          <a:p>
            <a:endParaRPr lang="th-TH" dirty="0"/>
          </a:p>
          <a:p>
            <a:r>
              <a:rPr lang="en-US" dirty="0"/>
              <a:t>Customer Journey </a:t>
            </a:r>
            <a:r>
              <a:rPr lang="th-TH" dirty="0"/>
              <a:t>อยากให้พูดว่าแบบมัน </a:t>
            </a:r>
            <a:r>
              <a:rPr lang="en-US" dirty="0"/>
              <a:t>very complex, I’m sure you don’t </a:t>
            </a:r>
            <a:r>
              <a:rPr lang="en-US" dirty="0" err="1"/>
              <a:t>wanna</a:t>
            </a:r>
            <a:r>
              <a:rPr lang="en-US" dirty="0"/>
              <a:t> sit down hand, listen to me</a:t>
            </a:r>
          </a:p>
          <a:p>
            <a:r>
              <a:rPr lang="th-TH" dirty="0"/>
              <a:t>อยากให้กด </a:t>
            </a:r>
            <a:r>
              <a:rPr lang="en-US" dirty="0"/>
              <a:t>slide </a:t>
            </a:r>
            <a:r>
              <a:rPr lang="th-TH" dirty="0"/>
              <a:t>ช้าลง</a:t>
            </a:r>
          </a:p>
          <a:p>
            <a:endParaRPr lang="th-TH" dirty="0"/>
          </a:p>
          <a:p>
            <a:r>
              <a:rPr lang="th-TH" dirty="0"/>
              <a:t>บางทีอาจจะจำได้แค่ </a:t>
            </a:r>
            <a:r>
              <a:rPr lang="en-US" dirty="0" err="1"/>
              <a:t>thanos</a:t>
            </a:r>
            <a:r>
              <a:rPr lang="en-US" dirty="0"/>
              <a:t> </a:t>
            </a:r>
            <a:r>
              <a:rPr lang="th-TH" dirty="0"/>
              <a:t>กับ </a:t>
            </a:r>
            <a:r>
              <a:rPr lang="en-US" dirty="0"/>
              <a:t>Iron man </a:t>
            </a:r>
            <a:r>
              <a:rPr lang="th-TH" dirty="0"/>
              <a:t>แค่นั้นเอง</a:t>
            </a:r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94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</a:t>
            </a:r>
            <a:r>
              <a:rPr lang="en-US" dirty="0" err="1"/>
              <a:t>thanos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trying to tell me it not a </a:t>
            </a:r>
            <a:r>
              <a:rPr lang="en-US" dirty="0" err="1"/>
              <a:t>convinence</a:t>
            </a:r>
            <a:r>
              <a:rPr lang="en-US" dirty="0"/>
              <a:t> idea to do</a:t>
            </a:r>
          </a:p>
          <a:p>
            <a:endParaRPr lang="en-US" dirty="0"/>
          </a:p>
          <a:p>
            <a:r>
              <a:rPr lang="en-US" dirty="0"/>
              <a:t>let see why he want to tell it not success…..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09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อยากให้ขยายความว่า </a:t>
            </a:r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fail 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ว่า มันไม่ </a:t>
            </a:r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respond to customer needs 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ยังไง อยากให้ขยายความว่าเราคุยกับช่างแล้วนะ </a:t>
            </a:r>
            <a:r>
              <a:rPr lang="th-TH" sz="2400" dirty="0" err="1">
                <a:latin typeface="Source Sans Pro" charset="0"/>
                <a:ea typeface="Source Sans Pro" charset="0"/>
                <a:cs typeface="Source Sans Pro" charset="0"/>
              </a:rPr>
              <a:t>บ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ลา</a:t>
            </a:r>
            <a:r>
              <a:rPr lang="th-TH" sz="2400" dirty="0" err="1">
                <a:latin typeface="Source Sans Pro" charset="0"/>
                <a:ea typeface="Source Sans Pro" charset="0"/>
                <a:cs typeface="Source Sans Pro" charset="0"/>
              </a:rPr>
              <a:t>ๆๆๆ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 อธิบาย </a:t>
            </a:r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flow 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นิดนึงว่ามัน </a:t>
            </a:r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fail 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เพราะอะไร</a:t>
            </a:r>
            <a:endParaRPr lang="en-US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400" dirty="0">
                <a:solidFill>
                  <a:srgbClr val="FF40FF"/>
                </a:solidFill>
              </a:rPr>
              <a:t>Move on </a:t>
            </a:r>
          </a:p>
          <a:p>
            <a:r>
              <a:rPr lang="en-US" sz="2400" dirty="0">
                <a:solidFill>
                  <a:srgbClr val="FF40FF"/>
                </a:solidFill>
              </a:rPr>
              <a:t>and take all feedback to make it better &lt;3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 algn="l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0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ถึงเราจะผ่านอะไรมาเยอะ แต่เราก็ยังไม่เป็นน้ำเต็มแก้ว เรายังพร้อมที่จะเรียนรู้อะไรอยู่เสมอ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02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don’t care about the pain points but at the end we have to care about the </a:t>
            </a:r>
            <a:r>
              <a:rPr lang="en-US" dirty="0" err="1"/>
              <a:t>painpoint</a:t>
            </a:r>
            <a:endParaRPr lang="en-US" dirty="0"/>
          </a:p>
          <a:p>
            <a:r>
              <a:rPr lang="th-TH" dirty="0"/>
              <a:t>อยากให้พูดว่าตอนแรกเรา </a:t>
            </a:r>
            <a:r>
              <a:rPr lang="en-US" dirty="0"/>
              <a:t>focus </a:t>
            </a:r>
            <a:r>
              <a:rPr lang="th-TH" dirty="0"/>
              <a:t>ผิดจุด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156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อยากให้ขยายความว่า </a:t>
            </a:r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fail 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ว่า มันไม่ </a:t>
            </a:r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respond to customer needs 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ยังไง อยากให้ขยายความว่าเราคุยกับช่างแล้วนะ </a:t>
            </a:r>
            <a:r>
              <a:rPr lang="th-TH" sz="2400" dirty="0" err="1">
                <a:latin typeface="Source Sans Pro" charset="0"/>
                <a:ea typeface="Source Sans Pro" charset="0"/>
                <a:cs typeface="Source Sans Pro" charset="0"/>
              </a:rPr>
              <a:t>บ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ลา</a:t>
            </a:r>
            <a:r>
              <a:rPr lang="th-TH" sz="2400" dirty="0" err="1">
                <a:latin typeface="Source Sans Pro" charset="0"/>
                <a:ea typeface="Source Sans Pro" charset="0"/>
                <a:cs typeface="Source Sans Pro" charset="0"/>
              </a:rPr>
              <a:t>ๆๆๆ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 อธิบาย </a:t>
            </a:r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flow 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นิดนึงว่ามัน </a:t>
            </a:r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fail </a:t>
            </a:r>
            <a:r>
              <a:rPr lang="th-TH" sz="2400" dirty="0">
                <a:latin typeface="Source Sans Pro" charset="0"/>
                <a:ea typeface="Source Sans Pro" charset="0"/>
                <a:cs typeface="Source Sans Pro" charset="0"/>
              </a:rPr>
              <a:t>เพราะอะไร</a:t>
            </a:r>
            <a:endParaRPr lang="en-US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400" dirty="0">
                <a:solidFill>
                  <a:srgbClr val="FF40FF"/>
                </a:solidFill>
              </a:rPr>
              <a:t>Move on </a:t>
            </a:r>
          </a:p>
          <a:p>
            <a:r>
              <a:rPr lang="en-US" sz="2400" dirty="0">
                <a:solidFill>
                  <a:srgbClr val="FF40FF"/>
                </a:solidFill>
              </a:rPr>
              <a:t>and take all feedback to make it better &lt;3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 algn="l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5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 fast </a:t>
            </a:r>
            <a:r>
              <a:rPr lang="th-TH" dirty="0"/>
              <a:t>เราลอง </a:t>
            </a:r>
            <a:r>
              <a:rPr lang="en-US" dirty="0"/>
              <a:t>descript </a:t>
            </a:r>
            <a:r>
              <a:rPr lang="th-TH" dirty="0"/>
              <a:t>ว่าทำไมถึง </a:t>
            </a:r>
            <a:r>
              <a:rPr lang="en-US" dirty="0"/>
              <a:t>fail fast</a:t>
            </a:r>
            <a:r>
              <a:rPr lang="th-TH" dirty="0"/>
              <a:t> ออกไป </a:t>
            </a:r>
            <a:r>
              <a:rPr lang="en-US" dirty="0" err="1"/>
              <a:t>observ</a:t>
            </a:r>
            <a:r>
              <a:rPr lang="en-US" dirty="0"/>
              <a:t> 2 </a:t>
            </a:r>
            <a:r>
              <a:rPr lang="th-TH" dirty="0"/>
              <a:t>รอบแล้ว </a:t>
            </a:r>
            <a:r>
              <a:rPr lang="en-US" dirty="0"/>
              <a:t>fail </a:t>
            </a:r>
            <a:r>
              <a:rPr lang="th-TH" dirty="0"/>
              <a:t>เลย</a:t>
            </a:r>
          </a:p>
          <a:p>
            <a:r>
              <a:rPr lang="th-TH" dirty="0"/>
              <a:t>อยากให้ </a:t>
            </a:r>
            <a:r>
              <a:rPr lang="en-US" dirty="0"/>
              <a:t>descript fail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5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85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67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don’t care about the pain points but at the end we have to care about the </a:t>
            </a:r>
            <a:r>
              <a:rPr lang="en-US" dirty="0" err="1"/>
              <a:t>painpoint</a:t>
            </a:r>
            <a:endParaRPr lang="en-US" dirty="0"/>
          </a:p>
          <a:p>
            <a:r>
              <a:rPr lang="th-TH" dirty="0"/>
              <a:t>อยากให้พูดว่าตอนแรกเรา </a:t>
            </a:r>
            <a:r>
              <a:rPr lang="en-US" dirty="0"/>
              <a:t>focus </a:t>
            </a:r>
            <a:r>
              <a:rPr lang="th-TH" dirty="0"/>
              <a:t>ผิดจุด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52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don’t care about the pain points but at the end we have to care about the </a:t>
            </a:r>
            <a:r>
              <a:rPr lang="en-US" dirty="0" err="1"/>
              <a:t>painpoint</a:t>
            </a:r>
            <a:endParaRPr lang="en-US" dirty="0"/>
          </a:p>
          <a:p>
            <a:r>
              <a:rPr lang="th-TH" dirty="0"/>
              <a:t>อยากให้พูดว่าตอนแรกเรา </a:t>
            </a:r>
            <a:r>
              <a:rPr lang="en-US" dirty="0"/>
              <a:t>focus </a:t>
            </a:r>
            <a:r>
              <a:rPr lang="th-TH" dirty="0"/>
              <a:t>ผิดจุด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7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461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Find a new solution that no one has done before and can respond to our customers.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6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3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69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1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do</a:t>
            </a:r>
          </a:p>
          <a:p>
            <a:r>
              <a:rPr lang="en-US" dirty="0"/>
              <a:t>What have I learn</a:t>
            </a:r>
          </a:p>
          <a:p>
            <a:r>
              <a:rPr lang="en-US" dirty="0"/>
              <a:t>What would I do differently</a:t>
            </a:r>
          </a:p>
          <a:p>
            <a:r>
              <a:rPr lang="en-US" dirty="0"/>
              <a:t>Why </a:t>
            </a:r>
            <a:r>
              <a:rPr lang="en-US" dirty="0" err="1"/>
              <a:t>im</a:t>
            </a:r>
            <a:r>
              <a:rPr lang="en-US" dirty="0"/>
              <a:t> important in the team</a:t>
            </a:r>
          </a:p>
          <a:p>
            <a:endParaRPr lang="th-TH" dirty="0"/>
          </a:p>
          <a:p>
            <a:r>
              <a:rPr lang="th-TH" dirty="0"/>
              <a:t>ถ้ามีเวลาต่อ เราจะทำอะไร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55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don’t care about the pain points but at the end we have to care about the </a:t>
            </a:r>
            <a:r>
              <a:rPr lang="en-US" dirty="0" err="1"/>
              <a:t>painpoint</a:t>
            </a:r>
            <a:endParaRPr lang="en-US" dirty="0"/>
          </a:p>
          <a:p>
            <a:r>
              <a:rPr lang="th-TH" dirty="0"/>
              <a:t>อยากให้พูดว่าตอนแรกเรา </a:t>
            </a:r>
            <a:r>
              <a:rPr lang="en-US" dirty="0"/>
              <a:t>focus </a:t>
            </a:r>
            <a:r>
              <a:rPr lang="th-TH" dirty="0"/>
              <a:t>ผิดจุด</a:t>
            </a:r>
            <a:endParaRPr lang="en-US" dirty="0"/>
          </a:p>
          <a:p>
            <a:pPr algn="just">
              <a:lnSpc>
                <a:spcPts val="2650"/>
              </a:lnSpc>
            </a:pPr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Call – Ordinator is on-site solutions that</a:t>
            </a:r>
          </a:p>
          <a:p>
            <a:pPr algn="just">
              <a:lnSpc>
                <a:spcPts val="2650"/>
              </a:lnSpc>
            </a:pPr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will send</a:t>
            </a:r>
            <a:r>
              <a:rPr lang="th-TH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technician</a:t>
            </a:r>
            <a:r>
              <a:rPr lang="th-TH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 independent</a:t>
            </a:r>
          </a:p>
          <a:p>
            <a:pPr algn="just">
              <a:lnSpc>
                <a:spcPts val="2650"/>
              </a:lnSpc>
            </a:pPr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workshops (IWs) to fix customer car problems</a:t>
            </a:r>
          </a:p>
          <a:p>
            <a:pPr algn="just">
              <a:lnSpc>
                <a:spcPts val="2650"/>
              </a:lnSpc>
            </a:pPr>
            <a:endParaRPr lang="en-U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2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don’t care about the pain points but at the end we have to care about the </a:t>
            </a:r>
            <a:r>
              <a:rPr lang="en-US" dirty="0" err="1"/>
              <a:t>painpoint</a:t>
            </a:r>
            <a:endParaRPr lang="en-US" dirty="0"/>
          </a:p>
          <a:p>
            <a:r>
              <a:rPr lang="th-TH" dirty="0"/>
              <a:t>อยากให้พูดว่าตอนแรกเรา </a:t>
            </a:r>
            <a:r>
              <a:rPr lang="en-US" dirty="0"/>
              <a:t>focus </a:t>
            </a:r>
            <a:r>
              <a:rPr lang="th-TH" dirty="0"/>
              <a:t>ผิดจุด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24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don’t care about the pain points but at the end we have to care about the </a:t>
            </a:r>
            <a:r>
              <a:rPr lang="en-US" dirty="0" err="1"/>
              <a:t>painpoint</a:t>
            </a:r>
            <a:endParaRPr lang="en-US" dirty="0"/>
          </a:p>
          <a:p>
            <a:r>
              <a:rPr lang="th-TH" dirty="0"/>
              <a:t>อยากให้พูดว่าตอนแรกเรา </a:t>
            </a:r>
            <a:r>
              <a:rPr lang="en-US" dirty="0"/>
              <a:t>focus </a:t>
            </a:r>
            <a:r>
              <a:rPr lang="th-TH" dirty="0"/>
              <a:t>ผิดจุด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2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</a:t>
            </a:r>
            <a:r>
              <a:rPr lang="en-US" dirty="0"/>
              <a:t>we should to do call </a:t>
            </a:r>
            <a:r>
              <a:rPr lang="en-US" dirty="0" err="1"/>
              <a:t>ordinator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09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3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52257" y="2619377"/>
            <a:ext cx="22473146" cy="96266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257" y="587376"/>
            <a:ext cx="22473146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4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52257" y="2619377"/>
            <a:ext cx="22473146" cy="96266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257" y="587376"/>
            <a:ext cx="22473146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23" r:id="rId6"/>
    <p:sldLayoutId id="2147484125" r:id="rId7"/>
    <p:sldLayoutId id="2147484126" r:id="rId8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2.jpg"/><Relationship Id="rId3" Type="http://schemas.openxmlformats.org/officeDocument/2006/relationships/image" Target="../media/image13.jpg"/><Relationship Id="rId7" Type="http://schemas.openxmlformats.org/officeDocument/2006/relationships/customXml" Target="../ink/ink6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.jp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35.jpg"/><Relationship Id="rId5" Type="http://schemas.openxmlformats.org/officeDocument/2006/relationships/customXml" Target="../ink/ink9.xml"/><Relationship Id="rId10" Type="http://schemas.openxmlformats.org/officeDocument/2006/relationships/image" Target="../media/image34.jpg"/><Relationship Id="rId4" Type="http://schemas.openxmlformats.org/officeDocument/2006/relationships/image" Target="../media/image27.pn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43.pn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3.jpg"/><Relationship Id="rId7" Type="http://schemas.openxmlformats.org/officeDocument/2006/relationships/customXml" Target="../ink/ink12.xml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0" Type="http://schemas.openxmlformats.org/officeDocument/2006/relationships/image" Target="../media/image230.png"/><Relationship Id="rId4" Type="http://schemas.openxmlformats.org/officeDocument/2006/relationships/image" Target="../media/image27.png"/><Relationship Id="rId9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5.png"/><Relationship Id="rId3" Type="http://schemas.openxmlformats.org/officeDocument/2006/relationships/image" Target="../media/image13.jpg"/><Relationship Id="rId7" Type="http://schemas.openxmlformats.org/officeDocument/2006/relationships/customXml" Target="../ink/ink2.xml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30.png"/><Relationship Id="rId4" Type="http://schemas.openxmlformats.org/officeDocument/2006/relationships/image" Target="../media/image27.png"/><Relationship Id="rId9" Type="http://schemas.openxmlformats.org/officeDocument/2006/relationships/customXml" Target="../ink/ink3.xml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D15309-9DC4-204B-9280-8DC4D3B39AAD}"/>
              </a:ext>
            </a:extLst>
          </p:cNvPr>
          <p:cNvSpPr/>
          <p:nvPr/>
        </p:nvSpPr>
        <p:spPr>
          <a:xfrm>
            <a:off x="-142875" y="-100013"/>
            <a:ext cx="24663400" cy="13916025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8299F-4D53-334B-8148-EAB04DB735B1}"/>
              </a:ext>
            </a:extLst>
          </p:cNvPr>
          <p:cNvSpPr txBox="1"/>
          <p:nvPr/>
        </p:nvSpPr>
        <p:spPr>
          <a:xfrm>
            <a:off x="16954232" y="3506810"/>
            <a:ext cx="5436425" cy="2147896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</a:t>
            </a:r>
            <a:r>
              <a:rPr lang="en-US" sz="16000" spc="3000" dirty="0">
                <a:solidFill>
                  <a:srgbClr val="FFC000"/>
                </a:solidFill>
                <a:latin typeface="Montserrat" charset="0"/>
                <a:ea typeface="Montserrat" charset="0"/>
                <a:cs typeface="Montserrat" charset="0"/>
              </a:rPr>
              <a:t>CX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4994C8-073B-C140-989C-7304928FC6F8}"/>
              </a:ext>
            </a:extLst>
          </p:cNvPr>
          <p:cNvSpPr>
            <a:spLocks/>
          </p:cNvSpPr>
          <p:nvPr/>
        </p:nvSpPr>
        <p:spPr bwMode="auto">
          <a:xfrm>
            <a:off x="8894015" y="10709153"/>
            <a:ext cx="6625212" cy="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000" spc="18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EMIT INTERN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3D3B6-8D20-B044-BC2F-389EEB327558}"/>
              </a:ext>
            </a:extLst>
          </p:cNvPr>
          <p:cNvSpPr txBox="1"/>
          <p:nvPr/>
        </p:nvSpPr>
        <p:spPr>
          <a:xfrm>
            <a:off x="8587710" y="9915474"/>
            <a:ext cx="72022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Lean Startup</a:t>
            </a:r>
            <a:r>
              <a:rPr lang="th-TH" sz="7200" dirty="0">
                <a:solidFill>
                  <a:schemeClr val="bg1"/>
                </a:solidFill>
              </a:rPr>
              <a:t> </a:t>
            </a:r>
            <a:r>
              <a:rPr lang="en-US" sz="7200" dirty="0">
                <a:solidFill>
                  <a:schemeClr val="bg1"/>
                </a:solidFill>
              </a:rPr>
              <a:t>Team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576EAD-8930-5F45-99D4-F1CD2C64377B}"/>
              </a:ext>
            </a:extLst>
          </p:cNvPr>
          <p:cNvSpPr txBox="1"/>
          <p:nvPr/>
        </p:nvSpPr>
        <p:spPr>
          <a:xfrm>
            <a:off x="17214559" y="5054541"/>
            <a:ext cx="4915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The Explorer</a:t>
            </a:r>
          </a:p>
        </p:txBody>
      </p:sp>
    </p:spTree>
    <p:extLst>
      <p:ext uri="{BB962C8B-B14F-4D97-AF65-F5344CB8AC3E}">
        <p14:creationId xmlns:p14="http://schemas.microsoft.com/office/powerpoint/2010/main" val="133347056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journey – IW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10</a:t>
            </a:fld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24F00B5-B8EF-3C41-A87A-A84257DC1A39}"/>
              </a:ext>
            </a:extLst>
          </p:cNvPr>
          <p:cNvSpPr/>
          <p:nvPr/>
        </p:nvSpPr>
        <p:spPr>
          <a:xfrm>
            <a:off x="1834273" y="2418932"/>
            <a:ext cx="2244202" cy="1359481"/>
          </a:xfrm>
          <a:custGeom>
            <a:avLst/>
            <a:gdLst>
              <a:gd name="connsiteX0" fmla="*/ 0 w 731093"/>
              <a:gd name="connsiteY0" fmla="*/ 64793 h 509938"/>
              <a:gd name="connsiteX1" fmla="*/ 427383 w 731093"/>
              <a:gd name="connsiteY1" fmla="*/ 84671 h 509938"/>
              <a:gd name="connsiteX2" fmla="*/ 650070 w 731093"/>
              <a:gd name="connsiteY2" fmla="*/ 358815 h 509938"/>
              <a:gd name="connsiteX3" fmla="*/ 580622 w 731093"/>
              <a:gd name="connsiteY3" fmla="*/ 497712 h 509938"/>
              <a:gd name="connsiteX4" fmla="*/ 499599 w 731093"/>
              <a:gd name="connsiteY4" fmla="*/ 497712 h 509938"/>
              <a:gd name="connsiteX5" fmla="*/ 441725 w 731093"/>
              <a:gd name="connsiteY5" fmla="*/ 451413 h 509938"/>
              <a:gd name="connsiteX6" fmla="*/ 418576 w 731093"/>
              <a:gd name="connsiteY6" fmla="*/ 335666 h 509938"/>
              <a:gd name="connsiteX7" fmla="*/ 476450 w 731093"/>
              <a:gd name="connsiteY7" fmla="*/ 173620 h 509938"/>
              <a:gd name="connsiteX8" fmla="*/ 731093 w 731093"/>
              <a:gd name="connsiteY8" fmla="*/ 0 h 50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1093" h="509938">
                <a:moveTo>
                  <a:pt x="0" y="64793"/>
                </a:moveTo>
                <a:cubicBezTo>
                  <a:pt x="159519" y="50230"/>
                  <a:pt x="319038" y="35667"/>
                  <a:pt x="427383" y="84671"/>
                </a:cubicBezTo>
                <a:cubicBezTo>
                  <a:pt x="535728" y="133675"/>
                  <a:pt x="624530" y="289975"/>
                  <a:pt x="650070" y="358815"/>
                </a:cubicBezTo>
                <a:cubicBezTo>
                  <a:pt x="675610" y="427655"/>
                  <a:pt x="605700" y="474563"/>
                  <a:pt x="580622" y="497712"/>
                </a:cubicBezTo>
                <a:cubicBezTo>
                  <a:pt x="555544" y="520861"/>
                  <a:pt x="522749" y="505429"/>
                  <a:pt x="499599" y="497712"/>
                </a:cubicBezTo>
                <a:cubicBezTo>
                  <a:pt x="476449" y="489995"/>
                  <a:pt x="455229" y="478421"/>
                  <a:pt x="441725" y="451413"/>
                </a:cubicBezTo>
                <a:cubicBezTo>
                  <a:pt x="428221" y="424405"/>
                  <a:pt x="412789" y="381965"/>
                  <a:pt x="418576" y="335666"/>
                </a:cubicBezTo>
                <a:cubicBezTo>
                  <a:pt x="424363" y="289367"/>
                  <a:pt x="424364" y="229564"/>
                  <a:pt x="476450" y="173620"/>
                </a:cubicBezTo>
                <a:cubicBezTo>
                  <a:pt x="528536" y="117676"/>
                  <a:pt x="629814" y="58838"/>
                  <a:pt x="731093" y="0"/>
                </a:cubicBezTo>
              </a:path>
            </a:pathLst>
          </a:cu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04D0483E-A516-EC4E-A605-A7CAD1C35469}"/>
              </a:ext>
            </a:extLst>
          </p:cNvPr>
          <p:cNvSpPr>
            <a:spLocks/>
          </p:cNvSpPr>
          <p:nvPr/>
        </p:nvSpPr>
        <p:spPr>
          <a:xfrm rot="8056663">
            <a:off x="1507370" y="3666180"/>
            <a:ext cx="287925" cy="28792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 dirty="0">
              <a:solidFill>
                <a:srgbClr val="4B2885"/>
              </a:solidFill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47152291-4BD8-124F-BD58-04D79B4E90AF}"/>
              </a:ext>
            </a:extLst>
          </p:cNvPr>
          <p:cNvSpPr txBox="1">
            <a:spLocks/>
          </p:cNvSpPr>
          <p:nvPr/>
        </p:nvSpPr>
        <p:spPr>
          <a:xfrm>
            <a:off x="952258" y="3953890"/>
            <a:ext cx="1708686" cy="1043376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 b="1" dirty="0" err="1">
                <a:latin typeface="EMprint" panose="020B0503020204020204" pitchFamily="34" charset="0"/>
                <a:ea typeface="EMprint" panose="020B0503020204020204" pitchFamily="34" charset="0"/>
              </a:rPr>
              <a:t>Noi</a:t>
            </a:r>
            <a:r>
              <a:rPr lang="en-US" sz="2133" b="1" dirty="0">
                <a:latin typeface="EMprint" panose="020B0503020204020204" pitchFamily="34" charset="0"/>
                <a:ea typeface="EMprint" panose="020B0503020204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133" dirty="0">
                <a:latin typeface="EMprint" panose="020B0503020204020204" pitchFamily="34" charset="0"/>
                <a:ea typeface="EMprint" panose="020B0503020204020204" pitchFamily="34" charset="0"/>
                <a:cs typeface="Times New Roman" panose="02020603050405020304" pitchFamily="18" charset="0"/>
              </a:rPr>
              <a:t>IW owner</a:t>
            </a:r>
            <a:endParaRPr lang="en-SG" sz="2133" dirty="0">
              <a:latin typeface="EMprint" panose="020B0503020204020204" pitchFamily="34" charset="0"/>
              <a:ea typeface="EMprint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Chevron 59">
            <a:extLst>
              <a:ext uri="{FF2B5EF4-FFF2-40B4-BE49-F238E27FC236}">
                <a16:creationId xmlns:a16="http://schemas.microsoft.com/office/drawing/2014/main" id="{97BE7782-8407-8241-9B19-87E318B97B92}"/>
              </a:ext>
            </a:extLst>
          </p:cNvPr>
          <p:cNvSpPr/>
          <p:nvPr/>
        </p:nvSpPr>
        <p:spPr>
          <a:xfrm>
            <a:off x="8757295" y="1923980"/>
            <a:ext cx="377048" cy="757075"/>
          </a:xfrm>
          <a:prstGeom prst="chevron">
            <a:avLst>
              <a:gd name="adj" fmla="val 7459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77A760C-2AEF-DA4D-8976-405255109D69}"/>
              </a:ext>
            </a:extLst>
          </p:cNvPr>
          <p:cNvCxnSpPr>
            <a:cxnSpLocks/>
          </p:cNvCxnSpPr>
          <p:nvPr/>
        </p:nvCxnSpPr>
        <p:spPr>
          <a:xfrm>
            <a:off x="7369075" y="2302517"/>
            <a:ext cx="1264311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F727BE99-B4FE-1A4E-9A9A-466CD57F6E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1273" y="2050674"/>
            <a:ext cx="2668894" cy="569190"/>
          </a:xfrm>
        </p:spPr>
        <p:txBody>
          <a:bodyPr/>
          <a:lstStyle/>
          <a:p>
            <a:pPr marL="0" indent="0">
              <a:buNone/>
            </a:pPr>
            <a:r>
              <a:rPr lang="en-US" sz="3732" b="1" dirty="0">
                <a:solidFill>
                  <a:schemeClr val="bg2"/>
                </a:solidFill>
              </a:rPr>
              <a:t>Pre-service</a:t>
            </a:r>
          </a:p>
        </p:txBody>
      </p:sp>
      <p:sp>
        <p:nvSpPr>
          <p:cNvPr id="68" name="Freeform 14">
            <a:extLst>
              <a:ext uri="{FF2B5EF4-FFF2-40B4-BE49-F238E27FC236}">
                <a16:creationId xmlns:a16="http://schemas.microsoft.com/office/drawing/2014/main" id="{DB6C8A15-474E-044D-BAEC-C994B44FF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489" y="2113620"/>
            <a:ext cx="476001" cy="476127"/>
          </a:xfrm>
          <a:custGeom>
            <a:avLst/>
            <a:gdLst>
              <a:gd name="T0" fmla="*/ 641 w 663"/>
              <a:gd name="T1" fmla="*/ 0 h 663"/>
              <a:gd name="T2" fmla="*/ 634 w 663"/>
              <a:gd name="T3" fmla="*/ 0 h 663"/>
              <a:gd name="T4" fmla="*/ 437 w 663"/>
              <a:gd name="T5" fmla="*/ 77 h 663"/>
              <a:gd name="T6" fmla="*/ 218 w 663"/>
              <a:gd name="T7" fmla="*/ 0 h 663"/>
              <a:gd name="T8" fmla="*/ 14 w 663"/>
              <a:gd name="T9" fmla="*/ 70 h 663"/>
              <a:gd name="T10" fmla="*/ 0 w 663"/>
              <a:gd name="T11" fmla="*/ 91 h 663"/>
              <a:gd name="T12" fmla="*/ 0 w 663"/>
              <a:gd name="T13" fmla="*/ 648 h 663"/>
              <a:gd name="T14" fmla="*/ 14 w 663"/>
              <a:gd name="T15" fmla="*/ 662 h 663"/>
              <a:gd name="T16" fmla="*/ 21 w 663"/>
              <a:gd name="T17" fmla="*/ 662 h 663"/>
              <a:gd name="T18" fmla="*/ 218 w 663"/>
              <a:gd name="T19" fmla="*/ 585 h 663"/>
              <a:gd name="T20" fmla="*/ 437 w 663"/>
              <a:gd name="T21" fmla="*/ 662 h 663"/>
              <a:gd name="T22" fmla="*/ 648 w 663"/>
              <a:gd name="T23" fmla="*/ 599 h 663"/>
              <a:gd name="T24" fmla="*/ 662 w 663"/>
              <a:gd name="T25" fmla="*/ 578 h 663"/>
              <a:gd name="T26" fmla="*/ 662 w 663"/>
              <a:gd name="T27" fmla="*/ 21 h 663"/>
              <a:gd name="T28" fmla="*/ 641 w 663"/>
              <a:gd name="T29" fmla="*/ 0 h 663"/>
              <a:gd name="T30" fmla="*/ 437 w 663"/>
              <a:gd name="T31" fmla="*/ 592 h 663"/>
              <a:gd name="T32" fmla="*/ 218 w 663"/>
              <a:gd name="T33" fmla="*/ 514 h 663"/>
              <a:gd name="T34" fmla="*/ 218 w 663"/>
              <a:gd name="T35" fmla="*/ 77 h 663"/>
              <a:gd name="T36" fmla="*/ 437 w 663"/>
              <a:gd name="T37" fmla="*/ 155 h 663"/>
              <a:gd name="T38" fmla="*/ 437 w 663"/>
              <a:gd name="T39" fmla="*/ 592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63" h="663">
                <a:moveTo>
                  <a:pt x="641" y="0"/>
                </a:moveTo>
                <a:lnTo>
                  <a:pt x="634" y="0"/>
                </a:lnTo>
                <a:lnTo>
                  <a:pt x="437" y="77"/>
                </a:lnTo>
                <a:lnTo>
                  <a:pt x="218" y="0"/>
                </a:lnTo>
                <a:lnTo>
                  <a:pt x="14" y="70"/>
                </a:lnTo>
                <a:cubicBezTo>
                  <a:pt x="7" y="77"/>
                  <a:pt x="0" y="77"/>
                  <a:pt x="0" y="91"/>
                </a:cubicBezTo>
                <a:lnTo>
                  <a:pt x="0" y="648"/>
                </a:lnTo>
                <a:cubicBezTo>
                  <a:pt x="0" y="655"/>
                  <a:pt x="7" y="662"/>
                  <a:pt x="14" y="662"/>
                </a:cubicBezTo>
                <a:lnTo>
                  <a:pt x="21" y="662"/>
                </a:lnTo>
                <a:lnTo>
                  <a:pt x="218" y="585"/>
                </a:lnTo>
                <a:lnTo>
                  <a:pt x="437" y="662"/>
                </a:lnTo>
                <a:lnTo>
                  <a:pt x="648" y="599"/>
                </a:lnTo>
                <a:cubicBezTo>
                  <a:pt x="655" y="592"/>
                  <a:pt x="662" y="585"/>
                  <a:pt x="662" y="578"/>
                </a:cubicBezTo>
                <a:lnTo>
                  <a:pt x="662" y="21"/>
                </a:lnTo>
                <a:cubicBezTo>
                  <a:pt x="662" y="7"/>
                  <a:pt x="655" y="0"/>
                  <a:pt x="641" y="0"/>
                </a:cubicBezTo>
                <a:close/>
                <a:moveTo>
                  <a:pt x="437" y="592"/>
                </a:moveTo>
                <a:lnTo>
                  <a:pt x="218" y="514"/>
                </a:lnTo>
                <a:lnTo>
                  <a:pt x="218" y="77"/>
                </a:lnTo>
                <a:lnTo>
                  <a:pt x="437" y="155"/>
                </a:lnTo>
                <a:lnTo>
                  <a:pt x="437" y="5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27F9A61-5C6E-E74E-9925-26BA2FF5F7BC}"/>
              </a:ext>
            </a:extLst>
          </p:cNvPr>
          <p:cNvSpPr/>
          <p:nvPr/>
        </p:nvSpPr>
        <p:spPr bwMode="auto">
          <a:xfrm>
            <a:off x="6156773" y="3028007"/>
            <a:ext cx="469102" cy="469102"/>
          </a:xfrm>
          <a:prstGeom prst="ellipse">
            <a:avLst/>
          </a:prstGeom>
          <a:solidFill>
            <a:schemeClr val="bg2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1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C4A34913-9083-9444-82C4-10D6D1D50B8B}"/>
              </a:ext>
            </a:extLst>
          </p:cNvPr>
          <p:cNvSpPr txBox="1">
            <a:spLocks/>
          </p:cNvSpPr>
          <p:nvPr/>
        </p:nvSpPr>
        <p:spPr>
          <a:xfrm>
            <a:off x="4722486" y="3622867"/>
            <a:ext cx="3763182" cy="274879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IW has registered for Call-</a:t>
            </a:r>
            <a:r>
              <a:rPr lang="en-US" sz="2933" dirty="0" err="1"/>
              <a:t>ordinator</a:t>
            </a:r>
            <a:r>
              <a:rPr lang="en-US" sz="2933" dirty="0"/>
              <a:t> and is on standing-by for 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A5C745-38B9-8C49-88C8-6F00C1073142}"/>
              </a:ext>
            </a:extLst>
          </p:cNvPr>
          <p:cNvCxnSpPr>
            <a:cxnSpLocks/>
          </p:cNvCxnSpPr>
          <p:nvPr/>
        </p:nvCxnSpPr>
        <p:spPr>
          <a:xfrm>
            <a:off x="9521871" y="2302515"/>
            <a:ext cx="702774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Freeform 16">
            <a:extLst>
              <a:ext uri="{FF2B5EF4-FFF2-40B4-BE49-F238E27FC236}">
                <a16:creationId xmlns:a16="http://schemas.microsoft.com/office/drawing/2014/main" id="{FF3B4197-CF53-B944-B58E-3BE76023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763" y="2063994"/>
            <a:ext cx="374454" cy="533261"/>
          </a:xfrm>
          <a:custGeom>
            <a:avLst/>
            <a:gdLst>
              <a:gd name="T0" fmla="*/ 261 w 522"/>
              <a:gd name="T1" fmla="*/ 0 h 741"/>
              <a:gd name="T2" fmla="*/ 0 w 522"/>
              <a:gd name="T3" fmla="*/ 261 h 741"/>
              <a:gd name="T4" fmla="*/ 261 w 522"/>
              <a:gd name="T5" fmla="*/ 740 h 741"/>
              <a:gd name="T6" fmla="*/ 521 w 522"/>
              <a:gd name="T7" fmla="*/ 261 h 741"/>
              <a:gd name="T8" fmla="*/ 261 w 522"/>
              <a:gd name="T9" fmla="*/ 0 h 741"/>
              <a:gd name="T10" fmla="*/ 261 w 522"/>
              <a:gd name="T11" fmla="*/ 353 h 741"/>
              <a:gd name="T12" fmla="*/ 169 w 522"/>
              <a:gd name="T13" fmla="*/ 261 h 741"/>
              <a:gd name="T14" fmla="*/ 261 w 522"/>
              <a:gd name="T15" fmla="*/ 170 h 741"/>
              <a:gd name="T16" fmla="*/ 352 w 522"/>
              <a:gd name="T17" fmla="*/ 261 h 741"/>
              <a:gd name="T18" fmla="*/ 261 w 522"/>
              <a:gd name="T19" fmla="*/ 353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2" h="741">
                <a:moveTo>
                  <a:pt x="261" y="0"/>
                </a:moveTo>
                <a:cubicBezTo>
                  <a:pt x="120" y="0"/>
                  <a:pt x="0" y="113"/>
                  <a:pt x="0" y="261"/>
                </a:cubicBezTo>
                <a:cubicBezTo>
                  <a:pt x="0" y="451"/>
                  <a:pt x="261" y="740"/>
                  <a:pt x="261" y="740"/>
                </a:cubicBezTo>
                <a:cubicBezTo>
                  <a:pt x="261" y="740"/>
                  <a:pt x="521" y="451"/>
                  <a:pt x="521" y="261"/>
                </a:cubicBezTo>
                <a:cubicBezTo>
                  <a:pt x="521" y="113"/>
                  <a:pt x="402" y="0"/>
                  <a:pt x="261" y="0"/>
                </a:cubicBezTo>
                <a:close/>
                <a:moveTo>
                  <a:pt x="261" y="353"/>
                </a:moveTo>
                <a:cubicBezTo>
                  <a:pt x="211" y="353"/>
                  <a:pt x="169" y="314"/>
                  <a:pt x="169" y="261"/>
                </a:cubicBezTo>
                <a:cubicBezTo>
                  <a:pt x="169" y="208"/>
                  <a:pt x="211" y="170"/>
                  <a:pt x="261" y="170"/>
                </a:cubicBezTo>
                <a:cubicBezTo>
                  <a:pt x="310" y="170"/>
                  <a:pt x="352" y="208"/>
                  <a:pt x="352" y="261"/>
                </a:cubicBezTo>
                <a:cubicBezTo>
                  <a:pt x="352" y="314"/>
                  <a:pt x="310" y="353"/>
                  <a:pt x="261" y="353"/>
                </a:cubicBezTo>
                <a:close/>
              </a:path>
            </a:pathLst>
          </a:custGeom>
          <a:solidFill>
            <a:srgbClr val="158EDE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84" name="Content Placeholder 4">
            <a:extLst>
              <a:ext uri="{FF2B5EF4-FFF2-40B4-BE49-F238E27FC236}">
                <a16:creationId xmlns:a16="http://schemas.microsoft.com/office/drawing/2014/main" id="{2FED5C1D-1595-DF49-A23F-5D75DE42FD04}"/>
              </a:ext>
            </a:extLst>
          </p:cNvPr>
          <p:cNvSpPr txBox="1">
            <a:spLocks/>
          </p:cNvSpPr>
          <p:nvPr/>
        </p:nvSpPr>
        <p:spPr bwMode="auto">
          <a:xfrm>
            <a:off x="10995487" y="2014426"/>
            <a:ext cx="5935150" cy="72684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2" b="1" dirty="0">
                <a:solidFill>
                  <a:schemeClr val="accent1"/>
                </a:solidFill>
              </a:rPr>
              <a:t>Service request received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EDED6C37-9B26-4240-B498-4AC08EEB4AA5}"/>
              </a:ext>
            </a:extLst>
          </p:cNvPr>
          <p:cNvSpPr txBox="1">
            <a:spLocks/>
          </p:cNvSpPr>
          <p:nvPr/>
        </p:nvSpPr>
        <p:spPr>
          <a:xfrm>
            <a:off x="10114965" y="3674165"/>
            <a:ext cx="5402593" cy="274879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IW receives request from Call-</a:t>
            </a:r>
            <a:r>
              <a:rPr lang="en-US" sz="2933" dirty="0" err="1"/>
              <a:t>ordinator</a:t>
            </a:r>
            <a:r>
              <a:rPr lang="en-US" sz="2933" dirty="0"/>
              <a:t> (via phone call or Line@). The request consists of car condition, location, and customer’s preferred date/time. 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900BF03-4900-4F4D-8AF3-88A2A411CB74}"/>
              </a:ext>
            </a:extLst>
          </p:cNvPr>
          <p:cNvSpPr/>
          <p:nvPr/>
        </p:nvSpPr>
        <p:spPr bwMode="auto">
          <a:xfrm>
            <a:off x="13243050" y="3001488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2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016C3EC-BDC5-F44C-8D4D-9CFB99FA9E8A}"/>
              </a:ext>
            </a:extLst>
          </p:cNvPr>
          <p:cNvCxnSpPr>
            <a:cxnSpLocks/>
          </p:cNvCxnSpPr>
          <p:nvPr/>
        </p:nvCxnSpPr>
        <p:spPr>
          <a:xfrm flipV="1">
            <a:off x="16376781" y="2326250"/>
            <a:ext cx="5911359" cy="48697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Chevron 90">
            <a:extLst>
              <a:ext uri="{FF2B5EF4-FFF2-40B4-BE49-F238E27FC236}">
                <a16:creationId xmlns:a16="http://schemas.microsoft.com/office/drawing/2014/main" id="{7B3F4C49-4398-F44E-A223-4D3697D13140}"/>
              </a:ext>
            </a:extLst>
          </p:cNvPr>
          <p:cNvSpPr/>
          <p:nvPr/>
        </p:nvSpPr>
        <p:spPr>
          <a:xfrm rot="5400000">
            <a:off x="22827374" y="1952967"/>
            <a:ext cx="377048" cy="757075"/>
          </a:xfrm>
          <a:prstGeom prst="chevron">
            <a:avLst>
              <a:gd name="adj" fmla="val 7459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C02D5B2-5469-6E41-8B80-938F8529E7C6}"/>
              </a:ext>
            </a:extLst>
          </p:cNvPr>
          <p:cNvCxnSpPr>
            <a:cxnSpLocks/>
          </p:cNvCxnSpPr>
          <p:nvPr/>
        </p:nvCxnSpPr>
        <p:spPr>
          <a:xfrm>
            <a:off x="23015898" y="2741267"/>
            <a:ext cx="0" cy="5088834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hevron 95">
            <a:extLst>
              <a:ext uri="{FF2B5EF4-FFF2-40B4-BE49-F238E27FC236}">
                <a16:creationId xmlns:a16="http://schemas.microsoft.com/office/drawing/2014/main" id="{2E920160-B957-184F-9D22-4127D787152F}"/>
              </a:ext>
            </a:extLst>
          </p:cNvPr>
          <p:cNvSpPr/>
          <p:nvPr/>
        </p:nvSpPr>
        <p:spPr>
          <a:xfrm rot="10800000">
            <a:off x="22547799" y="8149262"/>
            <a:ext cx="377048" cy="757075"/>
          </a:xfrm>
          <a:prstGeom prst="chevron">
            <a:avLst>
              <a:gd name="adj" fmla="val 7459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 dirty="0">
              <a:solidFill>
                <a:schemeClr val="tx1"/>
              </a:solidFill>
            </a:endParaRP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60A6E0C7-8451-F242-AC61-04DBD94CADE8}"/>
              </a:ext>
            </a:extLst>
          </p:cNvPr>
          <p:cNvSpPr txBox="1">
            <a:spLocks/>
          </p:cNvSpPr>
          <p:nvPr/>
        </p:nvSpPr>
        <p:spPr>
          <a:xfrm>
            <a:off x="17885180" y="9877671"/>
            <a:ext cx="3293614" cy="1342672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IW receives the confirmation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5487E6D-1F56-544D-9B6D-678485BBC3FD}"/>
              </a:ext>
            </a:extLst>
          </p:cNvPr>
          <p:cNvSpPr/>
          <p:nvPr/>
        </p:nvSpPr>
        <p:spPr bwMode="auto">
          <a:xfrm>
            <a:off x="19110773" y="9180348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4</a:t>
            </a: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DE9DE047-ED2F-7A4A-98C9-0469461A12D8}"/>
              </a:ext>
            </a:extLst>
          </p:cNvPr>
          <p:cNvSpPr txBox="1">
            <a:spLocks/>
          </p:cNvSpPr>
          <p:nvPr/>
        </p:nvSpPr>
        <p:spPr>
          <a:xfrm>
            <a:off x="13022411" y="9842901"/>
            <a:ext cx="3752473" cy="1377441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IW sends mechanic to customer’s location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BC4BA06-5C5D-E44D-B941-9D82A34FC4FE}"/>
              </a:ext>
            </a:extLst>
          </p:cNvPr>
          <p:cNvSpPr/>
          <p:nvPr/>
        </p:nvSpPr>
        <p:spPr bwMode="auto">
          <a:xfrm>
            <a:off x="14630713" y="9173889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5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BEAAC8-F1EC-8841-AFD3-C73C5501F1EA}"/>
              </a:ext>
            </a:extLst>
          </p:cNvPr>
          <p:cNvCxnSpPr>
            <a:cxnSpLocks/>
          </p:cNvCxnSpPr>
          <p:nvPr/>
        </p:nvCxnSpPr>
        <p:spPr>
          <a:xfrm>
            <a:off x="17234368" y="8540663"/>
            <a:ext cx="4636027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D1B0BE0D-3F05-504B-8583-5EDFD3B6B278}"/>
              </a:ext>
            </a:extLst>
          </p:cNvPr>
          <p:cNvSpPr txBox="1">
            <a:spLocks/>
          </p:cNvSpPr>
          <p:nvPr/>
        </p:nvSpPr>
        <p:spPr>
          <a:xfrm>
            <a:off x="8461513" y="9842900"/>
            <a:ext cx="3631987" cy="1623801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If needed, the car is sent to the workshop for further repair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5DF6461-CA98-7A4D-8161-83F059A7BC53}"/>
              </a:ext>
            </a:extLst>
          </p:cNvPr>
          <p:cNvSpPr txBox="1">
            <a:spLocks/>
          </p:cNvSpPr>
          <p:nvPr/>
        </p:nvSpPr>
        <p:spPr>
          <a:xfrm>
            <a:off x="17911032" y="3642441"/>
            <a:ext cx="3337683" cy="166330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IW accepts the request and wait for confirmation 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4E90DFEB-3438-1748-A090-E01B35340D89}"/>
              </a:ext>
            </a:extLst>
          </p:cNvPr>
          <p:cNvSpPr txBox="1">
            <a:spLocks/>
          </p:cNvSpPr>
          <p:nvPr/>
        </p:nvSpPr>
        <p:spPr>
          <a:xfrm>
            <a:off x="4232480" y="9906598"/>
            <a:ext cx="3337683" cy="1694215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The car is fixed and in well condition. He then returns to the workshop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EC5C0B-2B8C-594D-B168-1F95A3DC4F61}"/>
              </a:ext>
            </a:extLst>
          </p:cNvPr>
          <p:cNvSpPr/>
          <p:nvPr/>
        </p:nvSpPr>
        <p:spPr bwMode="auto">
          <a:xfrm>
            <a:off x="19345322" y="3001488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3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7A69D0A-11E8-C84A-B831-BF82FD52CBB5}"/>
              </a:ext>
            </a:extLst>
          </p:cNvPr>
          <p:cNvSpPr/>
          <p:nvPr/>
        </p:nvSpPr>
        <p:spPr bwMode="auto">
          <a:xfrm>
            <a:off x="9854133" y="9173891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6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1E5FF17-DAD6-364F-A056-64004A0B2989}"/>
              </a:ext>
            </a:extLst>
          </p:cNvPr>
          <p:cNvSpPr/>
          <p:nvPr/>
        </p:nvSpPr>
        <p:spPr bwMode="auto">
          <a:xfrm>
            <a:off x="5414673" y="9177848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7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48579897-7561-D74E-9F24-C955556D3F6F}"/>
              </a:ext>
            </a:extLst>
          </p:cNvPr>
          <p:cNvSpPr txBox="1">
            <a:spLocks/>
          </p:cNvSpPr>
          <p:nvPr/>
        </p:nvSpPr>
        <p:spPr>
          <a:xfrm>
            <a:off x="17894785" y="11600813"/>
            <a:ext cx="3337683" cy="1598186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933" dirty="0"/>
          </a:p>
        </p:txBody>
      </p:sp>
      <p:pic>
        <p:nvPicPr>
          <p:cNvPr id="72" name="Picture 3" descr="Screen Shot 2019-06-09 at 8.36.01 P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61" y="2142978"/>
            <a:ext cx="1095867" cy="125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2ED0FA73-3860-CB42-B3FD-795811158EFD}"/>
              </a:ext>
            </a:extLst>
          </p:cNvPr>
          <p:cNvGrpSpPr/>
          <p:nvPr/>
        </p:nvGrpSpPr>
        <p:grpSpPr>
          <a:xfrm flipH="1">
            <a:off x="1854913" y="8415061"/>
            <a:ext cx="1524086" cy="629879"/>
            <a:chOff x="5196509" y="758153"/>
            <a:chExt cx="571681" cy="236266"/>
          </a:xfrm>
          <a:solidFill>
            <a:schemeClr val="accent6">
              <a:lumMod val="75000"/>
            </a:schemeClr>
          </a:solidFill>
        </p:grpSpPr>
        <p:sp>
          <p:nvSpPr>
            <p:cNvPr id="78" name="Freeform 118">
              <a:extLst>
                <a:ext uri="{FF2B5EF4-FFF2-40B4-BE49-F238E27FC236}">
                  <a16:creationId xmlns:a16="http://schemas.microsoft.com/office/drawing/2014/main" id="{72E7DD68-64AA-2943-9DB5-AAC5CE4F0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9399" y="758153"/>
              <a:ext cx="418791" cy="236266"/>
            </a:xfrm>
            <a:custGeom>
              <a:avLst/>
              <a:gdLst>
                <a:gd name="T0" fmla="*/ 271 w 409"/>
                <a:gd name="T1" fmla="*/ 16 h 231"/>
                <a:gd name="T2" fmla="*/ 259 w 409"/>
                <a:gd name="T3" fmla="*/ 4 h 231"/>
                <a:gd name="T4" fmla="*/ 86 w 409"/>
                <a:gd name="T5" fmla="*/ 0 h 231"/>
                <a:gd name="T6" fmla="*/ 71 w 409"/>
                <a:gd name="T7" fmla="*/ 3 h 231"/>
                <a:gd name="T8" fmla="*/ 5 w 409"/>
                <a:gd name="T9" fmla="*/ 89 h 231"/>
                <a:gd name="T10" fmla="*/ 1 w 409"/>
                <a:gd name="T11" fmla="*/ 97 h 231"/>
                <a:gd name="T12" fmla="*/ 0 w 409"/>
                <a:gd name="T13" fmla="*/ 102 h 231"/>
                <a:gd name="T14" fmla="*/ 0 w 409"/>
                <a:gd name="T15" fmla="*/ 192 h 231"/>
                <a:gd name="T16" fmla="*/ 4 w 409"/>
                <a:gd name="T17" fmla="*/ 198 h 231"/>
                <a:gd name="T18" fmla="*/ 40 w 409"/>
                <a:gd name="T19" fmla="*/ 199 h 231"/>
                <a:gd name="T20" fmla="*/ 48 w 409"/>
                <a:gd name="T21" fmla="*/ 216 h 231"/>
                <a:gd name="T22" fmla="*/ 66 w 409"/>
                <a:gd name="T23" fmla="*/ 229 h 231"/>
                <a:gd name="T24" fmla="*/ 79 w 409"/>
                <a:gd name="T25" fmla="*/ 231 h 231"/>
                <a:gd name="T26" fmla="*/ 99 w 409"/>
                <a:gd name="T27" fmla="*/ 226 h 231"/>
                <a:gd name="T28" fmla="*/ 114 w 409"/>
                <a:gd name="T29" fmla="*/ 211 h 231"/>
                <a:gd name="T30" fmla="*/ 284 w 409"/>
                <a:gd name="T31" fmla="*/ 199 h 231"/>
                <a:gd name="T32" fmla="*/ 290 w 409"/>
                <a:gd name="T33" fmla="*/ 211 h 231"/>
                <a:gd name="T34" fmla="*/ 303 w 409"/>
                <a:gd name="T35" fmla="*/ 226 h 231"/>
                <a:gd name="T36" fmla="*/ 323 w 409"/>
                <a:gd name="T37" fmla="*/ 231 h 231"/>
                <a:gd name="T38" fmla="*/ 338 w 409"/>
                <a:gd name="T39" fmla="*/ 229 h 231"/>
                <a:gd name="T40" fmla="*/ 354 w 409"/>
                <a:gd name="T41" fmla="*/ 216 h 231"/>
                <a:gd name="T42" fmla="*/ 362 w 409"/>
                <a:gd name="T43" fmla="*/ 199 h 231"/>
                <a:gd name="T44" fmla="*/ 405 w 409"/>
                <a:gd name="T45" fmla="*/ 198 h 231"/>
                <a:gd name="T46" fmla="*/ 409 w 409"/>
                <a:gd name="T47" fmla="*/ 192 h 231"/>
                <a:gd name="T48" fmla="*/ 409 w 409"/>
                <a:gd name="T49" fmla="*/ 118 h 231"/>
                <a:gd name="T50" fmla="*/ 400 w 409"/>
                <a:gd name="T51" fmla="*/ 102 h 231"/>
                <a:gd name="T52" fmla="*/ 384 w 409"/>
                <a:gd name="T53" fmla="*/ 93 h 231"/>
                <a:gd name="T54" fmla="*/ 79 w 409"/>
                <a:gd name="T55" fmla="*/ 218 h 231"/>
                <a:gd name="T56" fmla="*/ 68 w 409"/>
                <a:gd name="T57" fmla="*/ 216 h 231"/>
                <a:gd name="T58" fmla="*/ 57 w 409"/>
                <a:gd name="T59" fmla="*/ 207 h 231"/>
                <a:gd name="T60" fmla="*/ 52 w 409"/>
                <a:gd name="T61" fmla="*/ 192 h 231"/>
                <a:gd name="T62" fmla="*/ 55 w 409"/>
                <a:gd name="T63" fmla="*/ 182 h 231"/>
                <a:gd name="T64" fmla="*/ 64 w 409"/>
                <a:gd name="T65" fmla="*/ 169 h 231"/>
                <a:gd name="T66" fmla="*/ 79 w 409"/>
                <a:gd name="T67" fmla="*/ 165 h 231"/>
                <a:gd name="T68" fmla="*/ 90 w 409"/>
                <a:gd name="T69" fmla="*/ 167 h 231"/>
                <a:gd name="T70" fmla="*/ 100 w 409"/>
                <a:gd name="T71" fmla="*/ 177 h 231"/>
                <a:gd name="T72" fmla="*/ 106 w 409"/>
                <a:gd name="T73" fmla="*/ 192 h 231"/>
                <a:gd name="T74" fmla="*/ 103 w 409"/>
                <a:gd name="T75" fmla="*/ 202 h 231"/>
                <a:gd name="T76" fmla="*/ 94 w 409"/>
                <a:gd name="T77" fmla="*/ 214 h 231"/>
                <a:gd name="T78" fmla="*/ 79 w 409"/>
                <a:gd name="T79" fmla="*/ 218 h 231"/>
                <a:gd name="T80" fmla="*/ 19 w 409"/>
                <a:gd name="T81" fmla="*/ 93 h 231"/>
                <a:gd name="T82" fmla="*/ 74 w 409"/>
                <a:gd name="T83" fmla="*/ 18 h 231"/>
                <a:gd name="T84" fmla="*/ 86 w 409"/>
                <a:gd name="T85" fmla="*/ 14 h 231"/>
                <a:gd name="T86" fmla="*/ 172 w 409"/>
                <a:gd name="T87" fmla="*/ 93 h 231"/>
                <a:gd name="T88" fmla="*/ 243 w 409"/>
                <a:gd name="T89" fmla="*/ 14 h 231"/>
                <a:gd name="T90" fmla="*/ 256 w 409"/>
                <a:gd name="T91" fmla="*/ 19 h 231"/>
                <a:gd name="T92" fmla="*/ 172 w 409"/>
                <a:gd name="T93" fmla="*/ 93 h 231"/>
                <a:gd name="T94" fmla="*/ 318 w 409"/>
                <a:gd name="T95" fmla="*/ 218 h 231"/>
                <a:gd name="T96" fmla="*/ 304 w 409"/>
                <a:gd name="T97" fmla="*/ 211 h 231"/>
                <a:gd name="T98" fmla="*/ 298 w 409"/>
                <a:gd name="T99" fmla="*/ 198 h 231"/>
                <a:gd name="T100" fmla="*/ 298 w 409"/>
                <a:gd name="T101" fmla="*/ 187 h 231"/>
                <a:gd name="T102" fmla="*/ 304 w 409"/>
                <a:gd name="T103" fmla="*/ 173 h 231"/>
                <a:gd name="T104" fmla="*/ 318 w 409"/>
                <a:gd name="T105" fmla="*/ 165 h 231"/>
                <a:gd name="T106" fmla="*/ 329 w 409"/>
                <a:gd name="T107" fmla="*/ 165 h 231"/>
                <a:gd name="T108" fmla="*/ 342 w 409"/>
                <a:gd name="T109" fmla="*/ 173 h 231"/>
                <a:gd name="T110" fmla="*/ 350 w 409"/>
                <a:gd name="T111" fmla="*/ 187 h 231"/>
                <a:gd name="T112" fmla="*/ 350 w 409"/>
                <a:gd name="T113" fmla="*/ 198 h 231"/>
                <a:gd name="T114" fmla="*/ 342 w 409"/>
                <a:gd name="T115" fmla="*/ 211 h 231"/>
                <a:gd name="T116" fmla="*/ 329 w 409"/>
                <a:gd name="T117" fmla="*/ 21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9" h="231">
                  <a:moveTo>
                    <a:pt x="377" y="93"/>
                  </a:moveTo>
                  <a:lnTo>
                    <a:pt x="314" y="93"/>
                  </a:lnTo>
                  <a:lnTo>
                    <a:pt x="271" y="16"/>
                  </a:lnTo>
                  <a:lnTo>
                    <a:pt x="271" y="16"/>
                  </a:lnTo>
                  <a:lnTo>
                    <a:pt x="266" y="10"/>
                  </a:lnTo>
                  <a:lnTo>
                    <a:pt x="259" y="4"/>
                  </a:lnTo>
                  <a:lnTo>
                    <a:pt x="251" y="2"/>
                  </a:lnTo>
                  <a:lnTo>
                    <a:pt x="243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78" y="0"/>
                  </a:lnTo>
                  <a:lnTo>
                    <a:pt x="71" y="3"/>
                  </a:lnTo>
                  <a:lnTo>
                    <a:pt x="64" y="8"/>
                  </a:lnTo>
                  <a:lnTo>
                    <a:pt x="59" y="14"/>
                  </a:lnTo>
                  <a:lnTo>
                    <a:pt x="5" y="89"/>
                  </a:lnTo>
                  <a:lnTo>
                    <a:pt x="5" y="8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1" y="196"/>
                  </a:lnTo>
                  <a:lnTo>
                    <a:pt x="4" y="198"/>
                  </a:lnTo>
                  <a:lnTo>
                    <a:pt x="6" y="199"/>
                  </a:lnTo>
                  <a:lnTo>
                    <a:pt x="40" y="199"/>
                  </a:lnTo>
                  <a:lnTo>
                    <a:pt x="40" y="199"/>
                  </a:lnTo>
                  <a:lnTo>
                    <a:pt x="41" y="206"/>
                  </a:lnTo>
                  <a:lnTo>
                    <a:pt x="44" y="211"/>
                  </a:lnTo>
                  <a:lnTo>
                    <a:pt x="48" y="216"/>
                  </a:lnTo>
                  <a:lnTo>
                    <a:pt x="53" y="222"/>
                  </a:lnTo>
                  <a:lnTo>
                    <a:pt x="59" y="226"/>
                  </a:lnTo>
                  <a:lnTo>
                    <a:pt x="66" y="229"/>
                  </a:lnTo>
                  <a:lnTo>
                    <a:pt x="72" y="231"/>
                  </a:lnTo>
                  <a:lnTo>
                    <a:pt x="79" y="231"/>
                  </a:lnTo>
                  <a:lnTo>
                    <a:pt x="79" y="231"/>
                  </a:lnTo>
                  <a:lnTo>
                    <a:pt x="86" y="231"/>
                  </a:lnTo>
                  <a:lnTo>
                    <a:pt x="92" y="229"/>
                  </a:lnTo>
                  <a:lnTo>
                    <a:pt x="99" y="226"/>
                  </a:lnTo>
                  <a:lnTo>
                    <a:pt x="104" y="222"/>
                  </a:lnTo>
                  <a:lnTo>
                    <a:pt x="110" y="216"/>
                  </a:lnTo>
                  <a:lnTo>
                    <a:pt x="114" y="211"/>
                  </a:lnTo>
                  <a:lnTo>
                    <a:pt x="117" y="206"/>
                  </a:lnTo>
                  <a:lnTo>
                    <a:pt x="118" y="199"/>
                  </a:lnTo>
                  <a:lnTo>
                    <a:pt x="284" y="199"/>
                  </a:lnTo>
                  <a:lnTo>
                    <a:pt x="284" y="199"/>
                  </a:lnTo>
                  <a:lnTo>
                    <a:pt x="287" y="206"/>
                  </a:lnTo>
                  <a:lnTo>
                    <a:pt x="290" y="211"/>
                  </a:lnTo>
                  <a:lnTo>
                    <a:pt x="294" y="216"/>
                  </a:lnTo>
                  <a:lnTo>
                    <a:pt x="298" y="222"/>
                  </a:lnTo>
                  <a:lnTo>
                    <a:pt x="303" y="226"/>
                  </a:lnTo>
                  <a:lnTo>
                    <a:pt x="310" y="229"/>
                  </a:lnTo>
                  <a:lnTo>
                    <a:pt x="317" y="231"/>
                  </a:lnTo>
                  <a:lnTo>
                    <a:pt x="323" y="231"/>
                  </a:lnTo>
                  <a:lnTo>
                    <a:pt x="323" y="231"/>
                  </a:lnTo>
                  <a:lnTo>
                    <a:pt x="331" y="231"/>
                  </a:lnTo>
                  <a:lnTo>
                    <a:pt x="338" y="229"/>
                  </a:lnTo>
                  <a:lnTo>
                    <a:pt x="343" y="226"/>
                  </a:lnTo>
                  <a:lnTo>
                    <a:pt x="349" y="222"/>
                  </a:lnTo>
                  <a:lnTo>
                    <a:pt x="354" y="216"/>
                  </a:lnTo>
                  <a:lnTo>
                    <a:pt x="358" y="211"/>
                  </a:lnTo>
                  <a:lnTo>
                    <a:pt x="361" y="206"/>
                  </a:lnTo>
                  <a:lnTo>
                    <a:pt x="362" y="199"/>
                  </a:lnTo>
                  <a:lnTo>
                    <a:pt x="403" y="199"/>
                  </a:lnTo>
                  <a:lnTo>
                    <a:pt x="403" y="199"/>
                  </a:lnTo>
                  <a:lnTo>
                    <a:pt x="405" y="198"/>
                  </a:lnTo>
                  <a:lnTo>
                    <a:pt x="408" y="196"/>
                  </a:lnTo>
                  <a:lnTo>
                    <a:pt x="409" y="195"/>
                  </a:lnTo>
                  <a:lnTo>
                    <a:pt x="409" y="192"/>
                  </a:lnTo>
                  <a:lnTo>
                    <a:pt x="409" y="125"/>
                  </a:lnTo>
                  <a:lnTo>
                    <a:pt x="409" y="125"/>
                  </a:lnTo>
                  <a:lnTo>
                    <a:pt x="409" y="118"/>
                  </a:lnTo>
                  <a:lnTo>
                    <a:pt x="407" y="113"/>
                  </a:lnTo>
                  <a:lnTo>
                    <a:pt x="404" y="108"/>
                  </a:lnTo>
                  <a:lnTo>
                    <a:pt x="400" y="102"/>
                  </a:lnTo>
                  <a:lnTo>
                    <a:pt x="394" y="98"/>
                  </a:lnTo>
                  <a:lnTo>
                    <a:pt x="389" y="96"/>
                  </a:lnTo>
                  <a:lnTo>
                    <a:pt x="384" y="93"/>
                  </a:lnTo>
                  <a:lnTo>
                    <a:pt x="377" y="93"/>
                  </a:lnTo>
                  <a:lnTo>
                    <a:pt x="377" y="93"/>
                  </a:lnTo>
                  <a:close/>
                  <a:moveTo>
                    <a:pt x="79" y="218"/>
                  </a:moveTo>
                  <a:lnTo>
                    <a:pt x="79" y="218"/>
                  </a:lnTo>
                  <a:lnTo>
                    <a:pt x="74" y="218"/>
                  </a:lnTo>
                  <a:lnTo>
                    <a:pt x="68" y="216"/>
                  </a:lnTo>
                  <a:lnTo>
                    <a:pt x="64" y="214"/>
                  </a:lnTo>
                  <a:lnTo>
                    <a:pt x="60" y="211"/>
                  </a:lnTo>
                  <a:lnTo>
                    <a:pt x="57" y="207"/>
                  </a:lnTo>
                  <a:lnTo>
                    <a:pt x="55" y="202"/>
                  </a:lnTo>
                  <a:lnTo>
                    <a:pt x="53" y="198"/>
                  </a:lnTo>
                  <a:lnTo>
                    <a:pt x="52" y="192"/>
                  </a:lnTo>
                  <a:lnTo>
                    <a:pt x="52" y="192"/>
                  </a:lnTo>
                  <a:lnTo>
                    <a:pt x="53" y="187"/>
                  </a:lnTo>
                  <a:lnTo>
                    <a:pt x="55" y="182"/>
                  </a:lnTo>
                  <a:lnTo>
                    <a:pt x="57" y="177"/>
                  </a:lnTo>
                  <a:lnTo>
                    <a:pt x="60" y="173"/>
                  </a:lnTo>
                  <a:lnTo>
                    <a:pt x="64" y="169"/>
                  </a:lnTo>
                  <a:lnTo>
                    <a:pt x="68" y="167"/>
                  </a:lnTo>
                  <a:lnTo>
                    <a:pt x="74" y="165"/>
                  </a:lnTo>
                  <a:lnTo>
                    <a:pt x="79" y="165"/>
                  </a:lnTo>
                  <a:lnTo>
                    <a:pt x="79" y="165"/>
                  </a:lnTo>
                  <a:lnTo>
                    <a:pt x="84" y="165"/>
                  </a:lnTo>
                  <a:lnTo>
                    <a:pt x="90" y="167"/>
                  </a:lnTo>
                  <a:lnTo>
                    <a:pt x="94" y="169"/>
                  </a:lnTo>
                  <a:lnTo>
                    <a:pt x="98" y="173"/>
                  </a:lnTo>
                  <a:lnTo>
                    <a:pt x="100" y="177"/>
                  </a:lnTo>
                  <a:lnTo>
                    <a:pt x="103" y="182"/>
                  </a:lnTo>
                  <a:lnTo>
                    <a:pt x="104" y="187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4" y="198"/>
                  </a:lnTo>
                  <a:lnTo>
                    <a:pt x="103" y="202"/>
                  </a:lnTo>
                  <a:lnTo>
                    <a:pt x="100" y="207"/>
                  </a:lnTo>
                  <a:lnTo>
                    <a:pt x="98" y="211"/>
                  </a:lnTo>
                  <a:lnTo>
                    <a:pt x="94" y="214"/>
                  </a:lnTo>
                  <a:lnTo>
                    <a:pt x="90" y="216"/>
                  </a:lnTo>
                  <a:lnTo>
                    <a:pt x="84" y="218"/>
                  </a:lnTo>
                  <a:lnTo>
                    <a:pt x="79" y="218"/>
                  </a:lnTo>
                  <a:lnTo>
                    <a:pt x="79" y="218"/>
                  </a:lnTo>
                  <a:close/>
                  <a:moveTo>
                    <a:pt x="158" y="93"/>
                  </a:moveTo>
                  <a:lnTo>
                    <a:pt x="19" y="93"/>
                  </a:lnTo>
                  <a:lnTo>
                    <a:pt x="70" y="22"/>
                  </a:lnTo>
                  <a:lnTo>
                    <a:pt x="70" y="22"/>
                  </a:lnTo>
                  <a:lnTo>
                    <a:pt x="74" y="18"/>
                  </a:lnTo>
                  <a:lnTo>
                    <a:pt x="76" y="15"/>
                  </a:lnTo>
                  <a:lnTo>
                    <a:pt x="82" y="14"/>
                  </a:lnTo>
                  <a:lnTo>
                    <a:pt x="86" y="14"/>
                  </a:lnTo>
                  <a:lnTo>
                    <a:pt x="158" y="14"/>
                  </a:lnTo>
                  <a:lnTo>
                    <a:pt x="158" y="93"/>
                  </a:lnTo>
                  <a:close/>
                  <a:moveTo>
                    <a:pt x="172" y="93"/>
                  </a:moveTo>
                  <a:lnTo>
                    <a:pt x="172" y="14"/>
                  </a:lnTo>
                  <a:lnTo>
                    <a:pt x="243" y="14"/>
                  </a:lnTo>
                  <a:lnTo>
                    <a:pt x="243" y="14"/>
                  </a:lnTo>
                  <a:lnTo>
                    <a:pt x="247" y="14"/>
                  </a:lnTo>
                  <a:lnTo>
                    <a:pt x="252" y="16"/>
                  </a:lnTo>
                  <a:lnTo>
                    <a:pt x="256" y="19"/>
                  </a:lnTo>
                  <a:lnTo>
                    <a:pt x="259" y="23"/>
                  </a:lnTo>
                  <a:lnTo>
                    <a:pt x="299" y="93"/>
                  </a:lnTo>
                  <a:lnTo>
                    <a:pt x="172" y="93"/>
                  </a:lnTo>
                  <a:close/>
                  <a:moveTo>
                    <a:pt x="323" y="218"/>
                  </a:moveTo>
                  <a:lnTo>
                    <a:pt x="323" y="218"/>
                  </a:lnTo>
                  <a:lnTo>
                    <a:pt x="318" y="218"/>
                  </a:lnTo>
                  <a:lnTo>
                    <a:pt x="314" y="216"/>
                  </a:lnTo>
                  <a:lnTo>
                    <a:pt x="309" y="214"/>
                  </a:lnTo>
                  <a:lnTo>
                    <a:pt x="304" y="211"/>
                  </a:lnTo>
                  <a:lnTo>
                    <a:pt x="302" y="207"/>
                  </a:lnTo>
                  <a:lnTo>
                    <a:pt x="299" y="202"/>
                  </a:lnTo>
                  <a:lnTo>
                    <a:pt x="298" y="198"/>
                  </a:lnTo>
                  <a:lnTo>
                    <a:pt x="298" y="192"/>
                  </a:lnTo>
                  <a:lnTo>
                    <a:pt x="298" y="192"/>
                  </a:lnTo>
                  <a:lnTo>
                    <a:pt x="298" y="187"/>
                  </a:lnTo>
                  <a:lnTo>
                    <a:pt x="299" y="182"/>
                  </a:lnTo>
                  <a:lnTo>
                    <a:pt x="302" y="177"/>
                  </a:lnTo>
                  <a:lnTo>
                    <a:pt x="304" y="173"/>
                  </a:lnTo>
                  <a:lnTo>
                    <a:pt x="309" y="169"/>
                  </a:lnTo>
                  <a:lnTo>
                    <a:pt x="314" y="167"/>
                  </a:lnTo>
                  <a:lnTo>
                    <a:pt x="318" y="165"/>
                  </a:lnTo>
                  <a:lnTo>
                    <a:pt x="323" y="165"/>
                  </a:lnTo>
                  <a:lnTo>
                    <a:pt x="323" y="165"/>
                  </a:lnTo>
                  <a:lnTo>
                    <a:pt x="329" y="165"/>
                  </a:lnTo>
                  <a:lnTo>
                    <a:pt x="334" y="167"/>
                  </a:lnTo>
                  <a:lnTo>
                    <a:pt x="338" y="169"/>
                  </a:lnTo>
                  <a:lnTo>
                    <a:pt x="342" y="173"/>
                  </a:lnTo>
                  <a:lnTo>
                    <a:pt x="346" y="177"/>
                  </a:lnTo>
                  <a:lnTo>
                    <a:pt x="347" y="182"/>
                  </a:lnTo>
                  <a:lnTo>
                    <a:pt x="350" y="187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8"/>
                  </a:lnTo>
                  <a:lnTo>
                    <a:pt x="347" y="202"/>
                  </a:lnTo>
                  <a:lnTo>
                    <a:pt x="346" y="207"/>
                  </a:lnTo>
                  <a:lnTo>
                    <a:pt x="342" y="211"/>
                  </a:lnTo>
                  <a:lnTo>
                    <a:pt x="338" y="214"/>
                  </a:lnTo>
                  <a:lnTo>
                    <a:pt x="334" y="216"/>
                  </a:lnTo>
                  <a:lnTo>
                    <a:pt x="329" y="218"/>
                  </a:lnTo>
                  <a:lnTo>
                    <a:pt x="323" y="218"/>
                  </a:lnTo>
                  <a:lnTo>
                    <a:pt x="323" y="2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US" sz="9598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06F870D-9A7C-3146-AFCD-EAA947BDDD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7563" y="800441"/>
              <a:ext cx="101892" cy="23875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25F38AD-47EF-7447-BA6E-80FD1D152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6509" y="867957"/>
              <a:ext cx="76820" cy="18725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ADC385A-23A9-0D43-8CE9-CD1696CA5B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683" y="930243"/>
              <a:ext cx="63867" cy="17971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 16">
            <a:extLst>
              <a:ext uri="{FF2B5EF4-FFF2-40B4-BE49-F238E27FC236}">
                <a16:creationId xmlns:a16="http://schemas.microsoft.com/office/drawing/2014/main" id="{FF3B4197-CF53-B944-B58E-3BE76023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7569" y="8211854"/>
            <a:ext cx="374454" cy="533261"/>
          </a:xfrm>
          <a:custGeom>
            <a:avLst/>
            <a:gdLst>
              <a:gd name="T0" fmla="*/ 261 w 522"/>
              <a:gd name="T1" fmla="*/ 0 h 741"/>
              <a:gd name="T2" fmla="*/ 0 w 522"/>
              <a:gd name="T3" fmla="*/ 261 h 741"/>
              <a:gd name="T4" fmla="*/ 261 w 522"/>
              <a:gd name="T5" fmla="*/ 740 h 741"/>
              <a:gd name="T6" fmla="*/ 521 w 522"/>
              <a:gd name="T7" fmla="*/ 261 h 741"/>
              <a:gd name="T8" fmla="*/ 261 w 522"/>
              <a:gd name="T9" fmla="*/ 0 h 741"/>
              <a:gd name="T10" fmla="*/ 261 w 522"/>
              <a:gd name="T11" fmla="*/ 353 h 741"/>
              <a:gd name="T12" fmla="*/ 169 w 522"/>
              <a:gd name="T13" fmla="*/ 261 h 741"/>
              <a:gd name="T14" fmla="*/ 261 w 522"/>
              <a:gd name="T15" fmla="*/ 170 h 741"/>
              <a:gd name="T16" fmla="*/ 352 w 522"/>
              <a:gd name="T17" fmla="*/ 261 h 741"/>
              <a:gd name="T18" fmla="*/ 261 w 522"/>
              <a:gd name="T19" fmla="*/ 353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2" h="741">
                <a:moveTo>
                  <a:pt x="261" y="0"/>
                </a:moveTo>
                <a:cubicBezTo>
                  <a:pt x="120" y="0"/>
                  <a:pt x="0" y="113"/>
                  <a:pt x="0" y="261"/>
                </a:cubicBezTo>
                <a:cubicBezTo>
                  <a:pt x="0" y="451"/>
                  <a:pt x="261" y="740"/>
                  <a:pt x="261" y="740"/>
                </a:cubicBezTo>
                <a:cubicBezTo>
                  <a:pt x="261" y="740"/>
                  <a:pt x="521" y="451"/>
                  <a:pt x="521" y="261"/>
                </a:cubicBezTo>
                <a:cubicBezTo>
                  <a:pt x="521" y="113"/>
                  <a:pt x="402" y="0"/>
                  <a:pt x="261" y="0"/>
                </a:cubicBezTo>
                <a:close/>
                <a:moveTo>
                  <a:pt x="261" y="353"/>
                </a:moveTo>
                <a:cubicBezTo>
                  <a:pt x="211" y="353"/>
                  <a:pt x="169" y="314"/>
                  <a:pt x="169" y="261"/>
                </a:cubicBezTo>
                <a:cubicBezTo>
                  <a:pt x="169" y="208"/>
                  <a:pt x="211" y="170"/>
                  <a:pt x="261" y="170"/>
                </a:cubicBezTo>
                <a:cubicBezTo>
                  <a:pt x="310" y="170"/>
                  <a:pt x="352" y="208"/>
                  <a:pt x="352" y="261"/>
                </a:cubicBezTo>
                <a:cubicBezTo>
                  <a:pt x="352" y="314"/>
                  <a:pt x="310" y="353"/>
                  <a:pt x="261" y="353"/>
                </a:cubicBezTo>
                <a:close/>
              </a:path>
            </a:pathLst>
          </a:custGeom>
          <a:solidFill>
            <a:srgbClr val="158EDE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99" name="Content Placeholder 4">
            <a:extLst>
              <a:ext uri="{FF2B5EF4-FFF2-40B4-BE49-F238E27FC236}">
                <a16:creationId xmlns:a16="http://schemas.microsoft.com/office/drawing/2014/main" id="{2FED5C1D-1595-DF49-A23F-5D75DE42FD04}"/>
              </a:ext>
            </a:extLst>
          </p:cNvPr>
          <p:cNvSpPr txBox="1">
            <a:spLocks/>
          </p:cNvSpPr>
          <p:nvPr/>
        </p:nvSpPr>
        <p:spPr bwMode="auto">
          <a:xfrm>
            <a:off x="13245294" y="8162285"/>
            <a:ext cx="3907521" cy="72684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2" b="1" dirty="0">
                <a:solidFill>
                  <a:schemeClr val="accent1"/>
                </a:solidFill>
              </a:rPr>
              <a:t>Service delivered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6BEAAC8-F1EC-8841-AFD3-C73C5501F1EA}"/>
              </a:ext>
            </a:extLst>
          </p:cNvPr>
          <p:cNvCxnSpPr>
            <a:cxnSpLocks/>
          </p:cNvCxnSpPr>
          <p:nvPr/>
        </p:nvCxnSpPr>
        <p:spPr>
          <a:xfrm>
            <a:off x="3742484" y="8460108"/>
            <a:ext cx="8633628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2" descr="Screen Shot 2019-06-09 at 8.37.22 P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6573" y="9001932"/>
            <a:ext cx="721281" cy="72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3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190C090-5837-CE46-B9F8-C5C044439AA6}"/>
              </a:ext>
            </a:extLst>
          </p:cNvPr>
          <p:cNvGrpSpPr/>
          <p:nvPr/>
        </p:nvGrpSpPr>
        <p:grpSpPr>
          <a:xfrm>
            <a:off x="10602468" y="867706"/>
            <a:ext cx="3172713" cy="3167724"/>
            <a:chOff x="10256030" y="663054"/>
            <a:chExt cx="3865589" cy="38595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2D75EBD-43E0-DA4D-8CB8-3185A59803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73" t="-77" r="18270" b="40599"/>
            <a:stretch/>
          </p:blipFill>
          <p:spPr>
            <a:xfrm>
              <a:off x="10256030" y="663054"/>
              <a:ext cx="3865589" cy="3859510"/>
            </a:xfrm>
            <a:prstGeom prst="ellipse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629D47-6F67-CE4F-B036-F8FA1C9A72E7}"/>
                    </a:ext>
                  </a:extLst>
                </p14:cNvPr>
                <p14:cNvContentPartPr/>
                <p14:nvPr/>
              </p14:nvContentPartPr>
              <p14:xfrm>
                <a:off x="10746531" y="3599994"/>
                <a:ext cx="61920" cy="208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629D47-6F67-CE4F-B036-F8FA1C9A72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69680" y="3523200"/>
                  <a:ext cx="215183" cy="3615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E202F0-AF0B-5C48-B2F7-445BE5C87D8E}"/>
                    </a:ext>
                  </a:extLst>
                </p14:cNvPr>
                <p14:cNvContentPartPr/>
                <p14:nvPr/>
              </p14:nvContentPartPr>
              <p14:xfrm>
                <a:off x="10618371" y="3527994"/>
                <a:ext cx="838800" cy="72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E202F0-AF0B-5C48-B2F7-445BE5C87D8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41638" y="3451237"/>
                  <a:ext cx="991827" cy="874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B62AC8-A2BE-EC4B-ADED-07D8BCD3C724}"/>
                    </a:ext>
                  </a:extLst>
                </p14:cNvPr>
                <p14:cNvContentPartPr/>
                <p14:nvPr/>
              </p14:nvContentPartPr>
              <p14:xfrm>
                <a:off x="10558611" y="3452394"/>
                <a:ext cx="820080" cy="759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B62AC8-A2BE-EC4B-ADED-07D8BCD3C7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81866" y="3375645"/>
                  <a:ext cx="973132" cy="91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36C1446-8830-7B4D-84FB-5438EDA2DA0D}"/>
                    </a:ext>
                  </a:extLst>
                </p14:cNvPr>
                <p14:cNvContentPartPr/>
                <p14:nvPr/>
              </p14:nvContentPartPr>
              <p14:xfrm>
                <a:off x="10557531" y="3396954"/>
                <a:ext cx="726120" cy="772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36C1446-8830-7B4D-84FB-5438EDA2DA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80751" y="3320188"/>
                  <a:ext cx="879241" cy="92601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" name="Picture 3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3734165-52D2-C745-942D-FB95B955EA8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8" b="48086"/>
          <a:stretch/>
        </p:blipFill>
        <p:spPr>
          <a:xfrm>
            <a:off x="476138" y="4208822"/>
            <a:ext cx="12668908" cy="7430057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E2434F1-357C-EB4A-9289-E97FEBE2663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2"/>
          <a:stretch/>
        </p:blipFill>
        <p:spPr>
          <a:xfrm>
            <a:off x="12576177" y="4265971"/>
            <a:ext cx="11325335" cy="73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3728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A6B30AC-7FE3-5C4C-B6FF-709775D58686}"/>
              </a:ext>
            </a:extLst>
          </p:cNvPr>
          <p:cNvGrpSpPr/>
          <p:nvPr/>
        </p:nvGrpSpPr>
        <p:grpSpPr>
          <a:xfrm>
            <a:off x="10602468" y="986049"/>
            <a:ext cx="3172713" cy="3159873"/>
            <a:chOff x="9559636" y="5086350"/>
            <a:chExt cx="3851564" cy="38359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5A5EAF-8223-6641-938A-105B4F6F5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70" t="40604" r="-28" b="282"/>
            <a:stretch/>
          </p:blipFill>
          <p:spPr>
            <a:xfrm>
              <a:off x="9559636" y="5086350"/>
              <a:ext cx="3851564" cy="3835977"/>
            </a:xfrm>
            <a:prstGeom prst="ellipse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DAABB0D-E558-B242-9788-6A1CCCBDAB5A}"/>
                    </a:ext>
                  </a:extLst>
                </p14:cNvPr>
                <p14:cNvContentPartPr/>
                <p14:nvPr/>
              </p14:nvContentPartPr>
              <p14:xfrm>
                <a:off x="10251219" y="5553198"/>
                <a:ext cx="262080" cy="393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DAABB0D-E558-B242-9788-6A1CCCBDAB5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74779" y="5477140"/>
                  <a:ext cx="414523" cy="546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06DC97-B782-5140-AAFD-6195AB755AEF}"/>
                    </a:ext>
                  </a:extLst>
                </p14:cNvPr>
                <p14:cNvContentPartPr/>
                <p14:nvPr/>
              </p14:nvContentPartPr>
              <p14:xfrm>
                <a:off x="9813819" y="5355198"/>
                <a:ext cx="910440" cy="90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06DC97-B782-5140-AAFD-6195AB755A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7767" y="5279137"/>
                  <a:ext cx="1062981" cy="106047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Picture 20" descr="A person standing next to a window&#10;&#10;Description automatically generated">
            <a:extLst>
              <a:ext uri="{FF2B5EF4-FFF2-40B4-BE49-F238E27FC236}">
                <a16:creationId xmlns:a16="http://schemas.microsoft.com/office/drawing/2014/main" id="{B1BFD0FE-5E98-564C-9CE3-F85E82F5B3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0214"/>
            <a:ext cx="10850491" cy="6105786"/>
          </a:xfrm>
          <a:prstGeom prst="rect">
            <a:avLst/>
          </a:prstGeom>
        </p:spPr>
      </p:pic>
      <p:pic>
        <p:nvPicPr>
          <p:cNvPr id="23" name="Picture 2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3D18AFE-783B-EF4B-9427-A9B9F63ACC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346" y="7610214"/>
            <a:ext cx="4645120" cy="6196288"/>
          </a:xfrm>
          <a:prstGeom prst="rect">
            <a:avLst/>
          </a:prstGeom>
        </p:spPr>
      </p:pic>
      <p:pic>
        <p:nvPicPr>
          <p:cNvPr id="26" name="Picture 2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BB2A20B-3D45-764B-AC71-3663DEC0CE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321" y="7591199"/>
            <a:ext cx="8144330" cy="61248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CA52C7-8C43-374A-96A5-CA531A9ECD41}"/>
              </a:ext>
            </a:extLst>
          </p:cNvPr>
          <p:cNvSpPr txBox="1"/>
          <p:nvPr/>
        </p:nvSpPr>
        <p:spPr>
          <a:xfrm>
            <a:off x="6369915" y="5306423"/>
            <a:ext cx="1163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We go out and test with real customers.</a:t>
            </a:r>
          </a:p>
        </p:txBody>
      </p:sp>
    </p:spTree>
    <p:extLst>
      <p:ext uri="{BB962C8B-B14F-4D97-AF65-F5344CB8AC3E}">
        <p14:creationId xmlns:p14="http://schemas.microsoft.com/office/powerpoint/2010/main" val="10248502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7134473" y="1150575"/>
            <a:ext cx="10140341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DO I DO IN MCX TEAM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24561" y="9003098"/>
            <a:ext cx="4025907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MOBIL LUBES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266525" y="9003098"/>
            <a:ext cx="755873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INNOVATION EVANGELIST</a:t>
            </a:r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13149732" y="9956375"/>
            <a:ext cx="5792318" cy="158761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sz="40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Be innovation evangelist and organize innovation mindset event </a:t>
            </a: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5044795" y="9956375"/>
            <a:ext cx="5585438" cy="158761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sz="40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Finding and testing solutions for increase lubes sale</a:t>
            </a:r>
          </a:p>
        </p:txBody>
      </p:sp>
      <p:pic>
        <p:nvPicPr>
          <p:cNvPr id="3" name="Picture 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430CC592-B317-B947-8380-A8CC50653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785" y="3229135"/>
            <a:ext cx="4393460" cy="5684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982FAB-E1D4-4E47-9539-E3630A32A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25" y="4140401"/>
            <a:ext cx="3612138" cy="36121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09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/>
        </p:nvSpPr>
        <p:spPr>
          <a:xfrm>
            <a:off x="4343992" y="711190"/>
            <a:ext cx="20626516" cy="188160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bg1"/>
                </a:solidFill>
                <a:latin typeface="+mn-lt"/>
                <a:ea typeface="Source Sans Pro" charset="0"/>
                <a:cs typeface="Source Sans Pro" charset="0"/>
              </a:rPr>
              <a:t>Planning and ideate idea about what should have in Unagi Tank event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bg1"/>
                </a:solidFill>
                <a:latin typeface="+mn-lt"/>
                <a:ea typeface="Source Sans Pro" charset="0"/>
                <a:cs typeface="Source Sans Pro" charset="0"/>
              </a:rPr>
              <a:t>and set competitor’s mindset to be MCX mindset about don’t focus on core technology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ea typeface="Source Sans Pro" charset="0"/>
                <a:cs typeface="Source Sans Pro" charset="0"/>
              </a:rPr>
              <a:t>but on what’s user really want and Innovation is not only new technology but it is invention + value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08853" y="1144163"/>
            <a:ext cx="8591583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INNOVATION EVANGELIST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688" y="3023047"/>
            <a:ext cx="4898264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DO I DO</a:t>
            </a:r>
          </a:p>
        </p:txBody>
      </p:sp>
      <p:pic>
        <p:nvPicPr>
          <p:cNvPr id="5" name="Picture Placeholder 4" descr="A picture containing snow, outdoor&#10;&#10;Description automatically generated">
            <a:extLst>
              <a:ext uri="{FF2B5EF4-FFF2-40B4-BE49-F238E27FC236}">
                <a16:creationId xmlns:a16="http://schemas.microsoft.com/office/drawing/2014/main" id="{3BA27B65-70B3-6A4B-89AD-FE5F182C3B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r="16265"/>
          <a:stretch>
            <a:fillRect/>
          </a:stretch>
        </p:blipFill>
        <p:spPr/>
      </p:pic>
      <p:pic>
        <p:nvPicPr>
          <p:cNvPr id="14" name="Picture Placeholder 13" descr="A close up of a sign&#10;&#10;Description automatically generated">
            <a:extLst>
              <a:ext uri="{FF2B5EF4-FFF2-40B4-BE49-F238E27FC236}">
                <a16:creationId xmlns:a16="http://schemas.microsoft.com/office/drawing/2014/main" id="{6D27A672-7C34-BC40-AF13-D9C7B02D31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" r="6820"/>
          <a:stretch>
            <a:fillRect/>
          </a:stretch>
        </p:blipFill>
        <p:spPr/>
      </p:pic>
      <p:pic>
        <p:nvPicPr>
          <p:cNvPr id="18" name="Picture Placeholder 17" descr="A plate of food on a table&#10;&#10;Description automatically generated">
            <a:extLst>
              <a:ext uri="{FF2B5EF4-FFF2-40B4-BE49-F238E27FC236}">
                <a16:creationId xmlns:a16="http://schemas.microsoft.com/office/drawing/2014/main" id="{2A6E224A-23EA-7E43-96C8-308CA6DF51D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8177505" y="4419600"/>
            <a:ext cx="8014608" cy="61976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A6971B-7812-024A-B22E-70C1C8101CE7}"/>
              </a:ext>
            </a:extLst>
          </p:cNvPr>
          <p:cNvSpPr txBox="1"/>
          <p:nvPr/>
        </p:nvSpPr>
        <p:spPr>
          <a:xfrm>
            <a:off x="8348435" y="4273708"/>
            <a:ext cx="80146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“Unagi Tank”</a:t>
            </a:r>
          </a:p>
        </p:txBody>
      </p:sp>
      <p:pic>
        <p:nvPicPr>
          <p:cNvPr id="17" name="Picture 16" descr="A picture containing businesscard, stationary&#10;&#10;Description automatically generated">
            <a:extLst>
              <a:ext uri="{FF2B5EF4-FFF2-40B4-BE49-F238E27FC236}">
                <a16:creationId xmlns:a16="http://schemas.microsoft.com/office/drawing/2014/main" id="{50CCF471-DF52-8145-AADF-80B8AB2B3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76" y="2900313"/>
            <a:ext cx="2727811" cy="27278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FCA85B-2C4D-B443-9683-5F36B66F55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789" y="2988347"/>
            <a:ext cx="2476899" cy="24768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D5B037-838C-FA41-83ED-5696DEB1CDFE}"/>
              </a:ext>
            </a:extLst>
          </p:cNvPr>
          <p:cNvSpPr txBox="1"/>
          <p:nvPr/>
        </p:nvSpPr>
        <p:spPr>
          <a:xfrm>
            <a:off x="7783884" y="5633864"/>
            <a:ext cx="295050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Planning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229839-821D-5545-A422-9F954DDAF2FD}"/>
              </a:ext>
            </a:extLst>
          </p:cNvPr>
          <p:cNvSpPr txBox="1"/>
          <p:nvPr/>
        </p:nvSpPr>
        <p:spPr>
          <a:xfrm>
            <a:off x="12522007" y="5633864"/>
            <a:ext cx="4688461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Organizing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402D3-928B-4146-9DFD-A6272EEC7AD8}"/>
              </a:ext>
            </a:extLst>
          </p:cNvPr>
          <p:cNvSpPr txBox="1"/>
          <p:nvPr/>
        </p:nvSpPr>
        <p:spPr>
          <a:xfrm>
            <a:off x="2428875" y="100012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624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6 1.85185E-6 L 0.33616 0.225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8" y="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1" grpId="0"/>
      <p:bldP spid="21" grpId="1"/>
      <p:bldP spid="22" grpId="0"/>
      <p:bldP spid="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/>
        </p:nvSpPr>
        <p:spPr>
          <a:xfrm>
            <a:off x="4343992" y="711190"/>
            <a:ext cx="20626516" cy="188160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bg1"/>
                </a:solidFill>
                <a:latin typeface="+mn-lt"/>
                <a:ea typeface="Source Sans Pro" charset="0"/>
                <a:cs typeface="Source Sans Pro" charset="0"/>
              </a:rPr>
              <a:t>Planning and ideate idea about what should have in Unagi Tank event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bg1"/>
                </a:solidFill>
                <a:latin typeface="+mn-lt"/>
                <a:ea typeface="Source Sans Pro" charset="0"/>
                <a:cs typeface="Source Sans Pro" charset="0"/>
              </a:rPr>
              <a:t>and set competitor’s mindset to be MCX mindset about don’t focus on core technology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ea typeface="Source Sans Pro" charset="0"/>
                <a:cs typeface="Source Sans Pro" charset="0"/>
              </a:rPr>
              <a:t>but on what’s user really want and Innovation is not only new technology but it is invention + value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2653" y="1294715"/>
            <a:ext cx="8591583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INNOVATION EVANGELIST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402D3-928B-4146-9DFD-A6272EEC7AD8}"/>
              </a:ext>
            </a:extLst>
          </p:cNvPr>
          <p:cNvSpPr txBox="1"/>
          <p:nvPr/>
        </p:nvSpPr>
        <p:spPr>
          <a:xfrm>
            <a:off x="2428875" y="100012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3D523B33-6F93-A745-A605-10A8FBADC86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r="36823"/>
          <a:stretch/>
        </p:blipFill>
        <p:spPr>
          <a:xfrm>
            <a:off x="16362363" y="0"/>
            <a:ext cx="8015287" cy="13716000"/>
          </a:xfr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555649-9944-704E-BDEF-26C4EF960D36}"/>
              </a:ext>
            </a:extLst>
          </p:cNvPr>
          <p:cNvCxnSpPr/>
          <p:nvPr/>
        </p:nvCxnSpPr>
        <p:spPr>
          <a:xfrm>
            <a:off x="6994418" y="259279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F0349A-E0CB-9C4F-BF01-672D70ED9352}"/>
              </a:ext>
            </a:extLst>
          </p:cNvPr>
          <p:cNvSpPr txBox="1"/>
          <p:nvPr/>
        </p:nvSpPr>
        <p:spPr>
          <a:xfrm>
            <a:off x="705688" y="3023047"/>
            <a:ext cx="3583545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OBJECTIVE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3ACCD345-A5CB-A949-9C28-A5352CE11919}"/>
              </a:ext>
            </a:extLst>
          </p:cNvPr>
          <p:cNvSpPr txBox="1">
            <a:spLocks/>
          </p:cNvSpPr>
          <p:nvPr/>
        </p:nvSpPr>
        <p:spPr>
          <a:xfrm>
            <a:off x="3507772" y="5640197"/>
            <a:ext cx="17362105" cy="24356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chemeClr val="tx1"/>
                </a:solidFill>
                <a:latin typeface="+mn-lt"/>
                <a:ea typeface="Source Sans Pro" charset="0"/>
                <a:cs typeface="Source Sans Pro" charset="0"/>
              </a:rPr>
              <a:t>"If you want to test something,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chemeClr val="tx1"/>
                </a:solidFill>
                <a:latin typeface="+mn-lt"/>
                <a:ea typeface="Source Sans Pro" charset="0"/>
                <a:cs typeface="Source Sans Pro" charset="0"/>
              </a:rPr>
              <a:t>it doesn't have to rely on costs."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00B58C0-856E-6941-810D-756C71322A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81" b="18600"/>
          <a:stretch/>
        </p:blipFill>
        <p:spPr>
          <a:xfrm>
            <a:off x="6426775" y="5640196"/>
            <a:ext cx="11634964" cy="240164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5A0FCAA-6227-DA41-939B-52496499356B}"/>
              </a:ext>
            </a:extLst>
          </p:cNvPr>
          <p:cNvSpPr/>
          <p:nvPr/>
        </p:nvSpPr>
        <p:spPr>
          <a:xfrm>
            <a:off x="7014395" y="5926975"/>
            <a:ext cx="876034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0"/>
                <a:solidFill>
                  <a:srgbClr val="00B1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 &amp; LEARN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B01732-9F73-A945-AAB5-E1EF0511016B}"/>
              </a:ext>
            </a:extLst>
          </p:cNvPr>
          <p:cNvSpPr txBox="1"/>
          <p:nvPr/>
        </p:nvSpPr>
        <p:spPr>
          <a:xfrm>
            <a:off x="8401050" y="862965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169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6C4FB7-A8E1-B540-8563-C66A653F91C8}"/>
              </a:ext>
            </a:extLst>
          </p:cNvPr>
          <p:cNvSpPr txBox="1"/>
          <p:nvPr/>
        </p:nvSpPr>
        <p:spPr>
          <a:xfrm>
            <a:off x="8583619" y="4274257"/>
            <a:ext cx="4726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do I do?</a:t>
            </a:r>
            <a:endParaRPr lang="en-US" sz="44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7C34-E0FA-C64C-A26F-36A2363EA095}"/>
              </a:ext>
            </a:extLst>
          </p:cNvPr>
          <p:cNvSpPr txBox="1"/>
          <p:nvPr/>
        </p:nvSpPr>
        <p:spPr>
          <a:xfrm>
            <a:off x="8583619" y="5450312"/>
            <a:ext cx="6132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have I learn?    </a:t>
            </a:r>
            <a:r>
              <a:rPr lang="en-US" sz="4400" b="1" dirty="0">
                <a:solidFill>
                  <a:srgbClr val="00B050"/>
                </a:solidFill>
              </a:rPr>
              <a:t>✓</a:t>
            </a:r>
            <a:r>
              <a:rPr lang="en-US" sz="4400" b="1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E2C46-1558-2A47-9ACF-C3E8F8F3537F}"/>
              </a:ext>
            </a:extLst>
          </p:cNvPr>
          <p:cNvSpPr txBox="1"/>
          <p:nvPr/>
        </p:nvSpPr>
        <p:spPr>
          <a:xfrm>
            <a:off x="8564273" y="6626367"/>
            <a:ext cx="7440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would I do differently?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E549FD-3262-9447-A916-CB9CA0852653}"/>
              </a:ext>
            </a:extLst>
          </p:cNvPr>
          <p:cNvSpPr/>
          <p:nvPr/>
        </p:nvSpPr>
        <p:spPr>
          <a:xfrm>
            <a:off x="8583619" y="7802422"/>
            <a:ext cx="77021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Why I’m important in the team?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58995-1E3E-8542-9393-0F51B35D628C}"/>
              </a:ext>
            </a:extLst>
          </p:cNvPr>
          <p:cNvSpPr/>
          <p:nvPr/>
        </p:nvSpPr>
        <p:spPr>
          <a:xfrm>
            <a:off x="11463011" y="2107593"/>
            <a:ext cx="2180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TOPICS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7DD322-3690-B94E-BC72-D1055A3E4999}"/>
              </a:ext>
            </a:extLst>
          </p:cNvPr>
          <p:cNvCxnSpPr>
            <a:cxnSpLocks/>
          </p:cNvCxnSpPr>
          <p:nvPr/>
        </p:nvCxnSpPr>
        <p:spPr>
          <a:xfrm>
            <a:off x="8583619" y="6211391"/>
            <a:ext cx="440086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34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5723BF-59D9-3F4E-A90F-270D6C83E975}"/>
              </a:ext>
            </a:extLst>
          </p:cNvPr>
          <p:cNvSpPr txBox="1"/>
          <p:nvPr/>
        </p:nvSpPr>
        <p:spPr>
          <a:xfrm>
            <a:off x="7237413" y="2212523"/>
            <a:ext cx="990284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have I learn from MCX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3D4E9-FEEB-1043-A57E-F45C27567367}"/>
              </a:ext>
            </a:extLst>
          </p:cNvPr>
          <p:cNvCxnSpPr/>
          <p:nvPr/>
        </p:nvCxnSpPr>
        <p:spPr>
          <a:xfrm>
            <a:off x="11048134" y="343767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5B4FCD-6CC1-DE4D-BE17-5F666073B410}"/>
              </a:ext>
            </a:extLst>
          </p:cNvPr>
          <p:cNvSpPr txBox="1"/>
          <p:nvPr/>
        </p:nvSpPr>
        <p:spPr>
          <a:xfrm>
            <a:off x="3219725" y="8974955"/>
            <a:ext cx="295050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SUCCESS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7D80E-09F9-1642-9DBE-4221AA4FB83D}"/>
              </a:ext>
            </a:extLst>
          </p:cNvPr>
          <p:cNvSpPr txBox="1"/>
          <p:nvPr/>
        </p:nvSpPr>
        <p:spPr>
          <a:xfrm>
            <a:off x="6640387" y="8974955"/>
            <a:ext cx="428085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TEAMWORK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BBC84-AFF9-314E-A5F2-13BEBEC31EAD}"/>
              </a:ext>
            </a:extLst>
          </p:cNvPr>
          <p:cNvSpPr txBox="1"/>
          <p:nvPr/>
        </p:nvSpPr>
        <p:spPr>
          <a:xfrm>
            <a:off x="11391399" y="8559457"/>
            <a:ext cx="4816548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NEW KNOWLEDGE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C48E6-77E7-FF47-823E-7920C8F4B3D5}"/>
              </a:ext>
            </a:extLst>
          </p:cNvPr>
          <p:cNvSpPr txBox="1"/>
          <p:nvPr/>
        </p:nvSpPr>
        <p:spPr>
          <a:xfrm>
            <a:off x="16678106" y="8559457"/>
            <a:ext cx="5356259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ORGANIZATIONAL CULTURE</a:t>
            </a:r>
          </a:p>
        </p:txBody>
      </p:sp>
      <p:pic>
        <p:nvPicPr>
          <p:cNvPr id="19" name="Picture 18" descr="A close up of a flag&#10;&#10;Description automatically generated">
            <a:extLst>
              <a:ext uri="{FF2B5EF4-FFF2-40B4-BE49-F238E27FC236}">
                <a16:creationId xmlns:a16="http://schemas.microsoft.com/office/drawing/2014/main" id="{7A6CDFEC-683B-E24A-BFE5-D9EB80AB3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5" y="5608954"/>
            <a:ext cx="2950503" cy="2950503"/>
          </a:xfrm>
          <a:prstGeom prst="rect">
            <a:avLst/>
          </a:prstGeom>
        </p:spPr>
      </p:pic>
      <p:pic>
        <p:nvPicPr>
          <p:cNvPr id="21" name="Picture 20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726460DC-6A04-F64F-9D04-62BD0BF87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213" y="5458605"/>
            <a:ext cx="3251199" cy="32511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85267D-CEC3-2641-A243-E3F12A471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648" y="5574179"/>
            <a:ext cx="3020050" cy="3020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DBB74F-D6DD-764E-9AFE-756C1B81CC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077" y="5202237"/>
            <a:ext cx="3684316" cy="3684316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0B63701-57BA-9A41-8BD9-5A747FF03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6868" y="3215362"/>
            <a:ext cx="5809089" cy="6161155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B6C1A03-50F2-CF4E-A8F2-1F582730E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15" y="1137015"/>
            <a:ext cx="7263175" cy="86431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6A480B-FBD3-FB4A-904C-27F972F1F6AE}"/>
              </a:ext>
            </a:extLst>
          </p:cNvPr>
          <p:cNvSpPr txBox="1"/>
          <p:nvPr/>
        </p:nvSpPr>
        <p:spPr>
          <a:xfrm>
            <a:off x="3182514" y="9020796"/>
            <a:ext cx="2981822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Montserrat" charset="0"/>
                <a:ea typeface="Montserrat" charset="0"/>
                <a:cs typeface="Montserrat" charset="0"/>
              </a:rPr>
              <a:t>FAILURE</a:t>
            </a:r>
            <a:endParaRPr lang="en-US" sz="3200" dirty="0">
              <a:solidFill>
                <a:srgbClr val="FF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5" name="Picture 24" descr="A picture containing cake&#10;&#10;Description automatically generated">
            <a:extLst>
              <a:ext uri="{FF2B5EF4-FFF2-40B4-BE49-F238E27FC236}">
                <a16:creationId xmlns:a16="http://schemas.microsoft.com/office/drawing/2014/main" id="{9C23E930-D2DD-8B44-81A9-037878BF09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50" y="5401311"/>
            <a:ext cx="3600341" cy="36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 -0.00382 L 0.29611 -0.00382 " pathEditMode="relative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5723BF-59D9-3F4E-A90F-270D6C83E975}"/>
              </a:ext>
            </a:extLst>
          </p:cNvPr>
          <p:cNvSpPr txBox="1"/>
          <p:nvPr/>
        </p:nvSpPr>
        <p:spPr>
          <a:xfrm>
            <a:off x="7237413" y="2212523"/>
            <a:ext cx="990284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have I learn from MCX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3D4E9-FEEB-1043-A57E-F45C27567367}"/>
              </a:ext>
            </a:extLst>
          </p:cNvPr>
          <p:cNvCxnSpPr/>
          <p:nvPr/>
        </p:nvCxnSpPr>
        <p:spPr>
          <a:xfrm>
            <a:off x="11048134" y="343767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5B4FCD-6CC1-DE4D-BE17-5F666073B410}"/>
              </a:ext>
            </a:extLst>
          </p:cNvPr>
          <p:cNvSpPr txBox="1"/>
          <p:nvPr/>
        </p:nvSpPr>
        <p:spPr>
          <a:xfrm>
            <a:off x="3219725" y="8974955"/>
            <a:ext cx="295050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SUCCESS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7D80E-09F9-1642-9DBE-4221AA4FB83D}"/>
              </a:ext>
            </a:extLst>
          </p:cNvPr>
          <p:cNvSpPr txBox="1"/>
          <p:nvPr/>
        </p:nvSpPr>
        <p:spPr>
          <a:xfrm>
            <a:off x="6640387" y="8974955"/>
            <a:ext cx="428085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TEAMWORK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BBC84-AFF9-314E-A5F2-13BEBEC31EAD}"/>
              </a:ext>
            </a:extLst>
          </p:cNvPr>
          <p:cNvSpPr txBox="1"/>
          <p:nvPr/>
        </p:nvSpPr>
        <p:spPr>
          <a:xfrm>
            <a:off x="11391399" y="8559457"/>
            <a:ext cx="4816548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NEW KNOWLEDGE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C48E6-77E7-FF47-823E-7920C8F4B3D5}"/>
              </a:ext>
            </a:extLst>
          </p:cNvPr>
          <p:cNvSpPr txBox="1"/>
          <p:nvPr/>
        </p:nvSpPr>
        <p:spPr>
          <a:xfrm>
            <a:off x="16678106" y="8559457"/>
            <a:ext cx="5356259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ORGANIZATIONAL CULTURE</a:t>
            </a:r>
          </a:p>
        </p:txBody>
      </p:sp>
      <p:pic>
        <p:nvPicPr>
          <p:cNvPr id="19" name="Picture 18" descr="A close up of a flag&#10;&#10;Description automatically generated">
            <a:extLst>
              <a:ext uri="{FF2B5EF4-FFF2-40B4-BE49-F238E27FC236}">
                <a16:creationId xmlns:a16="http://schemas.microsoft.com/office/drawing/2014/main" id="{7A6CDFEC-683B-E24A-BFE5-D9EB80AB3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5" y="5608954"/>
            <a:ext cx="2950503" cy="2950503"/>
          </a:xfrm>
          <a:prstGeom prst="rect">
            <a:avLst/>
          </a:prstGeom>
        </p:spPr>
      </p:pic>
      <p:pic>
        <p:nvPicPr>
          <p:cNvPr id="21" name="Picture 20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726460DC-6A04-F64F-9D04-62BD0BF87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213" y="5458605"/>
            <a:ext cx="3251199" cy="32511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85267D-CEC3-2641-A243-E3F12A471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648" y="5574179"/>
            <a:ext cx="3020050" cy="3020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DBB74F-D6DD-764E-9AFE-756C1B81CC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077" y="5202237"/>
            <a:ext cx="3684316" cy="36843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0F32B7F-9EC7-7149-8692-46E9CEB6F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77650" cy="1371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84814E-34AE-C04A-ADED-D91C22D7B0D4}"/>
              </a:ext>
            </a:extLst>
          </p:cNvPr>
          <p:cNvSpPr txBox="1"/>
          <p:nvPr/>
        </p:nvSpPr>
        <p:spPr>
          <a:xfrm>
            <a:off x="10077663" y="10093970"/>
            <a:ext cx="4423969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Montserrat" charset="0"/>
                <a:ea typeface="Montserrat" charset="0"/>
                <a:cs typeface="Montserrat" charset="0"/>
              </a:rPr>
              <a:t>FAILURE</a:t>
            </a:r>
            <a:endParaRPr lang="en-US" sz="4400" dirty="0">
              <a:solidFill>
                <a:srgbClr val="FF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9" name="Picture 28" descr="A picture containing cake&#10;&#10;Description automatically generated">
            <a:extLst>
              <a:ext uri="{FF2B5EF4-FFF2-40B4-BE49-F238E27FC236}">
                <a16:creationId xmlns:a16="http://schemas.microsoft.com/office/drawing/2014/main" id="{F4717999-19D6-8148-8B82-D7BE08989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69" y="4074438"/>
            <a:ext cx="6282710" cy="628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0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409 0.00706 0.01556 0.00336 0.10888 -0.00219 C 0.11292 -0.00243 0.11696 -0.00335 0.12099 -0.00439 C 0.12184 -0.00451 0.16664 -0.01643 0.16814 -0.01724 C 0.1826 -0.025 0.17609 -0.02245 0.18755 -0.02581 C 0.19041 -0.02789 0.19478 -0.0302 0.19719 -0.03449 C 0.19823 -0.03622 0.19868 -0.039 0.1996 -0.04085 C 0.20187 -0.04548 0.20448 -0.04953 0.20689 -0.05382 C 0.20767 -0.0581 0.20858 -0.06238 0.2093 -0.06666 C 0.21158 -0.0809 0.21249 -0.09062 0.21412 -0.10544 C 0.21457 -0.1155 0.2149 -0.12546 0.21535 -0.13553 C 0.21653 -0.16076 0.21802 -0.16412 0.21535 -0.19363 C 0.21503 -0.19733 0.21203 -0.21238 0.2093 -0.21724 C 0.20734 -0.22071 0.19966 -0.22685 0.19842 -0.228 C 0.18064 -0.22511 0.16287 -0.22326 0.14515 -0.21944 C 0.14268 -0.21886 0.12959 -0.20659 0.12946 -0.20648 C 0.12627 -0.20405 0.12282 -0.20277 0.11976 -0.2 C 0.11057 -0.19189 0.11487 -0.19386 0.10888 -0.18495 C 0.10777 -0.18333 0.10647 -0.18217 0.10523 -0.18067 C 0.10289 -0.17233 0.10172 -0.16909 0.10042 -0.15914 C 0.09976 -0.15428 0.09957 -0.14919 0.09918 -0.14409 C 0.10159 -0.11111 0.10113 -0.07708 0.10647 -0.04525 C 0.10979 -0.02511 0.11832 -0.00914 0.12458 0.00857 C 0.12738 0.01632 0.13636 0.03264 0.1391 0.03646 C 0.1518 0.0544 0.16163 0.0698 0.17661 0.07743 C 0.18651 0.08241 0.20962 0.08519 0.21659 0.086 C 0.22623 0.08716 0.23593 0.08739 0.24564 0.08808 L 0.26862 0.09028 C 0.27305 0.09086 0.27748 0.09167 0.28191 0.09248 C 0.28666 0.09329 0.29493 0.09468 0.30008 0.09676 C 0.30131 0.09723 0.30249 0.09827 0.30366 0.09885 C 0.30529 0.09966 0.30691 0.10024 0.30854 0.10105 C 0.30978 0.10162 0.31089 0.1029 0.31212 0.10325 C 0.3299 0.10695 0.37633 0.1073 0.38233 0.10753 C 0.37979 0.13484 0.38265 0.11748 0.36539 0.15475 C 0.35634 0.17443 0.34664 0.19537 0.33635 0.21285 C 0.33342 0.21783 0.32971 0.22107 0.32665 0.22581 C 0.32085 0.23473 0.31597 0.24561 0.30972 0.25371 C 0.29168 0.2772 0.27468 0.30498 0.2541 0.32037 C 0.24642 0.32616 0.2388 0.33218 0.23111 0.33762 C 0.21907 0.34595 0.18078 0.3632 0.18025 0.36343 C 0.16847 0.36783 0.13565 0.37223 0.1234 0.37419 C 0.07111 0.3713 0.05867 0.38125 0.01934 0.35695 C 0.01055 0.35151 -0.01342 0.33565 -0.02299 0.32037 C -0.03048 0.30857 -0.04357 0.28172 -0.04357 0.28172 C -0.0452 0.27234 -0.04891 0.26343 -0.04845 0.25371 C -0.04682 0.22234 -0.04363 0.19086 -0.03751 0.16123 C -0.03028 0.12616 0.00234 0.05591 0.01452 0.03218 C 0.02872 0.00452 0.04376 -0.02187 0.05926 -0.04733 C 0.0969 -0.10937 0.12783 -0.15405 0.17062 -0.20439 C 0.18338 -0.21944 0.19719 -0.23159 0.21054 -0.24525 C 0.2375 -0.27291 0.21347 -0.24838 0.25045 -0.28819 C 0.25723 -0.2956 0.26413 -0.30254 0.27103 -0.30972 C 0.31004 -0.35034 0.26589 -0.303 0.29519 -0.33773 C 0.29793 -0.34085 0.30099 -0.34305 0.30366 -0.34629 C 0.30841 -0.35185 0.31069 -0.35659 0.3146 -0.36354 C 0.31538 -0.36632 0.31629 -0.36909 0.31701 -0.3721 C 0.31805 -0.37638 0.31877 -0.38275 0.31942 -0.38715 C 0.31903 -0.39363 0.32013 -0.40092 0.31818 -0.40648 C 0.31649 -0.41145 0.31271 -0.41296 0.30972 -0.41516 C 0.29532 -0.42557 0.28953 -0.42662 0.27461 -0.43229 C 0.24844 -0.428 0.22193 -0.42743 0.19601 -0.41944 C 0.19067 -0.41782 0.16293 -0.38807 0.1585 -0.38287 C 0.14105 -0.36226 0.13897 -0.35787 0.12458 -0.33125 C 0.12047 -0.32349 0.11591 -0.31632 0.11253 -0.30763 C 0.10003 -0.27569 0.09573 -0.25868 0.08707 -0.228 C 0.08589 -0.21794 0.08433 -0.2081 0.08348 -0.19791 C 0.0801 -0.1574 0.08414 -0.11319 0.09071 -0.07534 C 0.09371 -0.05833 0.11637 -0.02465 0.1234 -0.01724 C 0.19634 0.05926 0.15525 0.0169 0.18996 0.03866 C 0.20546 0.04838 0.19198 0.04283 0.20448 0.04723 C 0.20813 0.05081 0.21164 0.05475 0.21535 0.05799 C 0.21835 0.06065 0.22525 0.06505 0.22864 0.06875 C 0.2304 0.07072 0.2319 0.07304 0.23352 0.07524 C 0.23391 0.07882 0.23541 0.08253 0.2347 0.086 C 0.23326 0.09329 0.2302 0.09931 0.22747 0.10533 C 0.22095 0.11945 0.21431 0.13357 0.20689 0.14618 C 0.18605 0.1816 0.16547 0.21783 0.14274 0.24943 C 0.12783 0.27026 0.11377 0.29306 0.09801 0.31181 C 0.06506 0.35105 0.02898 0.38808 -0.00847 0.41285 C -0.02149 0.42153 -0.03491 0.42871 -0.04845 0.43438 C -0.07912 0.44734 -0.08791 0.44537 -0.11859 0.44734 C -0.13877 0.44225 -0.15935 0.44086 -0.17908 0.43218 C -0.2037 0.42142 -0.20285 0.41285 -0.21783 0.39132 C -0.22454 0.38172 -0.23196 0.37362 -0.23841 0.36343 C -0.24759 0.34873 -0.26049 0.32014 -0.26622 0.30105 C -0.27266 0.27952 -0.28315 0.23438 -0.28315 0.23438 C -0.2864 0.20162 -0.29116 0.15764 -0.29161 0.12686 C -0.29246 0.07095 -0.29116 0.01505 -0.29044 -0.04085 C -0.29012 -0.06215 -0.27983 -0.10775 -0.27833 -0.114 C -0.27436 -0.13055 -0.2696 -0.14664 -0.26381 -0.16134 C -0.25983 -0.17129 -0.25456 -0.17939 -0.24928 -0.18715 C -0.23815 -0.20347 -0.21542 -0.22685 -0.20331 -0.23657 C -0.19914 -0.24004 -0.19432 -0.24027 -0.18996 -0.24305 C -0.18182 -0.24826 -0.17394 -0.25486 -0.1658 -0.2603 C -0.15362 -0.26828 -0.16118 -0.26076 -0.15004 -0.26886 C -0.14353 -0.27361 -0.13702 -0.27835 -0.1307 -0.28391 C -0.12907 -0.28541 -0.12738 -0.28657 -0.12588 -0.28819 C -0.12412 -0.29016 -0.12262 -0.29247 -0.121 -0.29467 C -0.12464 -0.30115 -0.12783 -0.30856 -0.13194 -0.314 C -0.13806 -0.32222 -0.15584 -0.33541 -0.16215 -0.33981 C -0.21295 -0.375 -0.19504 -0.36689 -0.22994 -0.37858 C -0.27878 -0.37002 -0.2683 -0.38912 -0.2892 -0.35486 C -0.29129 -0.3515 -0.29324 -0.34768 -0.29526 -0.34409 C -0.29689 -0.33773 -0.29839 -0.33113 -0.30008 -0.32476 C -0.30203 -0.31759 -0.30438 -0.31064 -0.30614 -0.30324 C -0.31128 -0.28182 -0.31141 -0.27442 -0.31584 -0.25162 C -0.31766 -0.24224 -0.31988 -0.23298 -0.32189 -0.22372 C -0.32307 -0.21226 -0.32456 -0.20081 -0.32554 -0.18935 C -0.32743 -0.16574 -0.33036 -0.11828 -0.33036 -0.11828 C -0.32873 -0.08611 -0.33114 -0.05231 -0.32554 -0.02152 C -0.32189 -0.00162 -0.31245 0.01389 -0.30373 0.0279 C -0.27872 0.06806 -0.28432 0.06135 -0.26257 0.09028 C -0.25983 0.09399 -0.25697 0.09746 -0.2541 0.10105 C -0.25293 0.10255 -0.25137 0.10336 -0.25052 0.10533 C -0.24473 0.11806 -0.24779 0.11355 -0.24199 0.12037 C -0.24121 0.12257 -0.24004 0.12443 -0.23958 0.12686 C -0.2388 0.13102 -0.23815 0.13542 -0.23841 0.1397 C -0.24043 0.17269 -0.24635 0.17755 -0.2614 0.20429 C -0.26706 0.21436 -0.27331 0.22327 -0.2795 0.23218 C -0.30314 0.26609 -0.31721 0.2801 -0.3497 0.30325 C -0.35374 0.30602 -0.35765 0.30961 -0.36181 0.31181 C -0.38024 0.32165 -0.38832 0.32327 -0.40655 0.32906 C -0.41814 0.32558 -0.45552 0.33438 -0.46464 0.29885 C -0.46764 0.28739 -0.46868 0.27454 -0.4707 0.26239 C -0.47597 0.19225 -0.47669 0.19734 -0.46952 0.086 C -0.46679 0.04375 -0.43234 -0.10578 -0.43078 -0.11192 C -0.41951 -0.15555 -0.41072 -0.20162 -0.39691 -0.24305 C -0.39047 -0.26238 -0.38467 -0.28252 -0.37751 -0.30115 C -0.36058 -0.3456 -0.35185 -0.36423 -0.33153 -0.39791 C -0.32027 -0.41655 -0.31056 -0.43136 -0.2965 -0.44305 C -0.2907 -0.44791 -0.28452 -0.45115 -0.27833 -0.45382 C -0.26394 -0.45995 -0.24154 -0.45937 -0.22871 -0.4603 C -0.21458 -0.4552 -0.19979 -0.45463 -0.18638 -0.44525 C -0.17524 -0.4375 -0.14092 -0.38287 -0.13435 -0.3699 C -0.11572 -0.33333 -0.09892 -0.29386 -0.08108 -0.25601 C -0.05249 -0.19525 -0.03198 -0.15312 0.00241 -0.09467 C 0.02032 -0.06412 0.04076 -0.04305 0.06291 -0.02372 C 0.09612 0.00533 0.12614 0.02049 0.16332 0.03646 C 0.17081 0.0397 0.17863 0.03959 0.18631 0.04086 C 0.2248 0.04723 0.21802 0.04618 0.24681 0.04943 C 0.29168 0.04723 0.31694 0.06355 0.35087 0.03218 C 0.35602 0.02743 0.36116 0.022 0.36539 0.01505 C 0.37249 0.00325 0.37829 -0.01076 0.38473 -0.02372 C 0.39131 -0.05289 0.39411 -0.06053 0.39685 -0.09247 C 0.39821 -0.10821 0.39848 -0.12407 0.39926 -0.13981 C 0.39724 -0.18854 0.39756 -0.23784 0.3932 -0.28611 C 0.39157 -0.30463 0.37379 -0.3559 0.3678 -0.3699 C 0.35393 -0.40254 0.34358 -0.41851 0.32424 -0.44097 C 0.31532 -0.45127 0.30626 -0.46157 0.29643 -0.46886 C 0.27637 -0.48368 0.25469 -0.48692 0.23352 -0.49247 L 0.16697 -0.49039 C 0.16261 -0.48981 0.15883 -0.48483 0.15486 -0.48182 C 0.1335 -0.46539 0.12738 -0.46203 0.10888 -0.43657 C 0.09293 -0.41469 0.07385 -0.38761 0.06167 -0.35706 C 0.05659 -0.34421 0.05242 -0.3302 0.04838 -0.3162 C 0.03367 -0.26516 0.02383 -0.21018 0.01569 -0.15486 C 0.00964 -0.11377 0.00606 -0.07175 0.00117 -0.0302 C -0.00593 0.03068 0.00059 -0.02569 -0.00489 0.01933 C -0.00606 0.02917 -0.01081 0.07188 -0.01335 0.086 C -0.01583 0.09977 -0.0185 0.11355 -0.02182 0.12686 C -0.02449 0.13762 -0.03289 0.15649 -0.03751 0.16343 C -0.04357 0.17234 -0.05014 0.17998 -0.05692 0.18704 C -0.06727 0.19781 -0.08661 0.20915 -0.09684 0.21505 C -0.10485 0.21968 -0.11279 0.22466 -0.121 0.2279 C -0.14366 0.23681 -0.15851 0.2375 -0.18149 0.24086 C -0.21301 0.23577 -0.24499 0.23739 -0.27592 0.22581 C -0.29839 0.21737 -0.30151 0.20255 -0.31343 0.18276 C -0.3174 0.17616 -0.32176 0.17037 -0.32554 0.16343 C -0.32828 0.15822 -0.33069 0.15232 -0.33277 0.14618 C -0.33596 0.13658 -0.33844 0.12616 -0.34124 0.11609 C -0.34084 0.09318 -0.34391 0.06922 -0.34 0.04723 C -0.3301 -0.00914 -0.25567 -0.16724 -0.25052 -0.17858 C -0.24355 -0.19363 -0.20194 -0.27824 -0.18397 -0.30324 C -0.16391 -0.33113 -0.1434 -0.35787 -0.12223 -0.38287 C -0.11188 -0.39502 -0.07619 -0.42696 -0.06297 -0.43449 C -0.05288 -0.44016 -0.0364 -0.44155 -0.02546 -0.44305 C -0.01654 -0.44016 -0.00723 -0.44004 0.00117 -0.43449 C 0.01087 -0.428 0.02911 -0.38368 0.03145 -0.37638 C 0.05125 -0.31527 0.06753 -0.22789 0.08225 -0.16562 C 0.0939 -0.11655 0.10615 -0.06794 0.11858 -0.01944 C 0.12809 0.01783 0.1432 0.07431 0.15727 0.10753 C 0.16671 0.12975 0.17706 0.15116 0.18872 0.16991 C 0.21112 0.20591 0.22512 0.23658 0.25163 0.25799 C 0.27676 0.27836 0.28497 0.27616 0.31212 0.28172 C 0.33511 0.28102 0.35836 0.28542 0.38115 0.27952 C 0.40043 0.27454 0.43872 0.23727 0.45494 0.21933 C 0.47682 0.19503 0.49798 0.16748 0.5142 0.13114 C 0.52429 0.10857 0.54187 0.05741 0.5493 0.02581 C 0.556 -0.00277 0.55678 -0.01469 0.56017 -0.04305 C 0.56199 -0.08761 0.56356 -0.09861 0.55535 -0.15486 C 0.55353 -0.16759 0.54851 -0.17824 0.54448 -0.18935 C 0.53712 -0.2096 0.52227 -0.24213 0.51302 -0.2581 C 0.50293 -0.27557 0.4748 -0.31446 0.4634 -0.32696 C 0.4537 -0.3375 0.44341 -0.34629 0.43312 -0.35486 C 0.42205 -0.36423 0.41091 -0.37384 0.39926 -0.38067 C 0.37034 -0.3978 0.35699 -0.39699 0.32665 -0.40219 C 0.28914 -0.39571 0.25124 -0.39479 0.21412 -0.38287 C 0.20187 -0.37893 0.19113 -0.36585 0.18025 -0.35486 C 0.16749 -0.34201 0.13369 -0.30196 0.11976 -0.27963 C 0.11403 -0.27048 0.10914 -0.25972 0.10406 -0.24953 C 0.09416 -0.22963 0.08752 -0.21469 0.07984 -0.19143 C 0.07313 -0.17106 0.05893 -0.1118 0.05685 -0.09895 C 0.04604 -0.03171 0.05607 -0.0956 0.03868 0.0279 C 0.03679 0.04156 0.03588 0.05591 0.03262 0.06875 C 0.03106 0.07524 0.02924 0.0816 0.02781 0.08808 C 0.02468 0.10232 0.02448 0.10961 0.02058 0.12257 C 0.01914 0.12709 0.01739 0.13125 0.01569 0.13542 C 0.0142 0.13912 0.01276 0.14306 0.01087 0.14618 C 0.00749 0.15174 0.00371 0.15637 0 0.16123 C -0.00235 0.16436 -0.00456 0.16806 -0.00729 0.16991 C -0.02462 0.18102 -0.03198 0.17894 -0.05086 0.18056 C -0.06375 0.17917 -0.07678 0.17952 -0.08954 0.17628 C -0.09384 0.17524 -0.09775 0.17095 -0.10166 0.16771 C -0.10543 0.16459 -0.10914 0.16123 -0.11253 0.15695 C -0.11872 0.14919 -0.12614 0.13531 -0.1307 0.12466 C -0.13337 0.11852 -0.13591 0.11216 -0.13799 0.10533 C -0.14001 0.0985 -0.14118 0.09098 -0.14281 0.0838 C -0.14359 0.07524 -0.14483 0.06667 -0.14522 0.05799 C -0.14744 0.01123 -0.14724 -0.01863 -0.1404 -0.06666 C -0.13812 -0.08263 -0.13415 -0.0978 -0.12946 -0.11192 C -0.09013 -0.23101 -0.11162 -0.17361 -0.08596 -0.21724 C -0.07001 -0.24432 -0.06922 -0.25069 -0.05203 -0.27106 C -0.05027 -0.27314 -0.04806 -0.27407 -0.04598 -0.27534 C -0.03836 -0.27986 -0.03067 -0.28391 -0.02299 -0.28819 C -0.01211 -0.28391 -0.00085 -0.28206 0.00964 -0.27534 C 0.01289 -0.27326 0.01459 -0.26689 0.01693 -0.26238 C 0.0254 -0.24618 0.03275 -0.22928 0.03992 -0.21076 C 0.04337 -0.20185 0.04623 -0.19201 0.04956 -0.18287 C 0.05385 -0.17118 0.05867 -0.16018 0.06291 -0.14849 C 0.06512 -0.14224 0.06681 -0.13541 0.06896 -0.12905 C 0.0745 -0.1125 0.08029 -0.09618 0.08589 -0.07963 C 0.08876 -0.07106 0.09039 -0.06088 0.09436 -0.05382 C 0.09976 -0.04421 0.10367 -0.03796 0.10764 -0.02372 C 0.10849 -0.02083 0.10895 -0.01759 0.11005 -0.01504 C 0.11188 -0.01122 0.11487 -0.01007 0.11735 -0.00868 C 0.11976 -0.00937 0.12256 -0.00844 0.12458 -0.01076 C 0.13545 -0.02314 0.13955 -0.0456 0.14515 -0.06458 C 0.14561 -0.07025 0.14581 -0.07604 0.14639 -0.08171 C 0.14698 -0.08761 0.14887 -0.09305 0.1488 -0.09895 C 0.14848 -0.12199 0.14808 -0.14537 0.14515 -0.16782 C 0.14431 -0.17419 0.14047 -0.178 0.13793 -0.18287 C 0.13558 -0.18726 0.13343 -0.19213 0.13063 -0.19571 C 0.12731 -0.20011 0.12347 -0.20324 0.11976 -0.20648 C 0.11279 -0.21273 0.10445 -0.21886 0.09677 -0.22152 C 0.0928 -0.22291 0.08869 -0.22303 0.08466 -0.22372 C 0.07215 -0.22222 0.05958 -0.22257 0.04715 -0.21944 C 0.04519 -0.21886 0.04402 -0.21481 0.04233 -0.21296 C 0.03061 -0.20011 0.03315 -0.20648 0.02416 -0.19143 C 0.01999 -0.18449 0.01524 -0.17835 0.01205 -0.1699 C 0.00912 -0.16203 0.00619 -0.15463 0.00358 -0.14629 C 0.00234 -0.14201 0.00104 -0.13784 0 -0.13333 C -0.00098 -0.12916 -0.00176 -0.12488 -0.00248 -0.12048 C -0.00358 -0.11307 -0.00423 -0.10173 -0.00489 -0.09467 C -0.00521 -0.09039 -0.00567 -0.08611 -0.00606 -0.08171 C -0.00645 -0.0574 -0.00502 -0.03275 -0.00729 -0.00868 C -0.00769 -0.00463 -0.01036 -0.01469 -0.01211 -0.01724 C -0.01954 -0.02777 -0.01765 -0.02349 -0.02423 -0.0302 C -0.02546 -0.03148 -0.02924 -0.0353 -0.02787 -0.03449 C -0.02312 -0.03171 -0.02514 -0.03391 -0.02182 -0.028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66667E-6 C 0.04409 0.00706 0.01556 0.00336 0.10888 -0.0022 C 0.11292 -0.00266 0.11696 -0.00335 0.121 -0.00463 C 0.12184 -0.00463 0.16664 -0.01643 0.16814 -0.01724 C 0.1826 -0.025 0.17609 -0.02245 0.18755 -0.02581 C 0.19041 -0.02789 0.19478 -0.03021 0.19719 -0.03449 C 0.19823 -0.03623 0.19868 -0.039 0.1996 -0.04085 C 0.20188 -0.04548 0.20448 -0.04965 0.20689 -0.05393 C 0.20767 -0.05822 0.20858 -0.0625 0.2093 -0.06678 C 0.21158 -0.0809 0.21249 -0.09074 0.21412 -0.10544 C 0.21457 -0.11562 0.2149 -0.12546 0.21536 -0.13565 C 0.21653 -0.16099 0.21803 -0.16423 0.21536 -0.19375 C 0.21503 -0.19734 0.21203 -0.2125 0.2093 -0.21736 C 0.20735 -0.22072 0.19966 -0.22685 0.19842 -0.22801 C 0.18065 -0.22523 0.16287 -0.22326 0.14515 -0.21944 C 0.14268 -0.21898 0.12959 -0.2066 0.12946 -0.2066 C 0.12627 -0.20405 0.12282 -0.20289 0.11976 -0.2 C 0.11058 -0.1919 0.11487 -0.19386 0.10888 -0.18495 C 0.10778 -0.18333 0.10647 -0.18229 0.10524 -0.18067 C 0.10289 -0.17245 0.10172 -0.1691 0.10042 -0.15926 C 0.09977 -0.1544 0.09957 -0.14919 0.09918 -0.14421 C 0.10159 -0.11111 0.10113 -0.07731 0.10647 -0.04537 C 0.10979 -0.02511 0.11833 -0.00914 0.12458 0.00857 C 0.12738 0.01632 0.13636 0.03264 0.1391 0.03646 C 0.1518 0.0544 0.16163 0.06956 0.17661 0.07743 C 0.18651 0.08241 0.20962 0.08519 0.21659 0.086 C 0.22623 0.08715 0.23593 0.08727 0.24564 0.08796 L 0.26862 0.09028 C 0.27305 0.09063 0.27748 0.09167 0.28191 0.09248 C 0.28666 0.09317 0.29493 0.09456 0.30008 0.09653 C 0.30132 0.09711 0.30249 0.09827 0.30366 0.09884 C 0.30529 0.09965 0.30692 0.10023 0.30854 0.10104 C 0.30978 0.10162 0.31089 0.1029 0.31213 0.10301 C 0.3299 0.10695 0.37633 0.10706 0.38233 0.10752 C 0.37979 0.13461 0.38265 0.11748 0.36539 0.15475 C 0.35634 0.17442 0.34664 0.19537 0.33635 0.21262 C 0.33342 0.21783 0.32971 0.22107 0.32665 0.22581 C 0.32085 0.23472 0.31597 0.24549 0.30972 0.25347 C 0.29168 0.27697 0.27468 0.30475 0.2541 0.32026 C 0.24642 0.32616 0.2388 0.33206 0.23111 0.33739 C 0.21907 0.34584 0.18078 0.36296 0.18026 0.36343 C 0.16847 0.36759 0.13565 0.37211 0.1234 0.37408 C 0.07111 0.37107 0.05867 0.38125 0.01934 0.35695 C 0.01055 0.35127 -0.01341 0.33542 -0.02299 0.32026 C -0.03048 0.30845 -0.04357 0.2816 -0.04357 0.2816 C -0.04519 0.27234 -0.04891 0.2632 -0.04845 0.25347 C -0.04682 0.22234 -0.04363 0.19086 -0.03751 0.16123 C -0.03028 0.12604 0.00234 0.05579 0.01452 0.03218 C 0.02872 0.00452 0.04376 -0.02187 0.05926 -0.04745 C 0.0969 -0.10937 0.12783 -0.15405 0.17062 -0.20463 C 0.18338 -0.21944 0.19719 -0.2316 0.21054 -0.24525 C 0.2375 -0.27291 0.21347 -0.24838 0.25046 -0.28831 C 0.25723 -0.29572 0.26413 -0.30278 0.27103 -0.30984 C 0.31004 -0.35035 0.26589 -0.30312 0.29519 -0.33773 C 0.29793 -0.34085 0.30099 -0.34317 0.30366 -0.34629 C 0.30841 -0.35185 0.31069 -0.3566 0.3146 -0.36366 C 0.31538 -0.36632 0.31629 -0.3691 0.31701 -0.37222 C 0.31805 -0.37639 0.31877 -0.38275 0.31942 -0.38715 C 0.31903 -0.39363 0.32014 -0.40104 0.31818 -0.40648 C 0.31649 -0.41157 0.31271 -0.41296 0.30972 -0.41516 C 0.29532 -0.42558 0.28953 -0.42673 0.27462 -0.43241 C 0.24844 -0.42812 0.22193 -0.42743 0.19601 -0.41944 C 0.19067 -0.41782 0.16293 -0.38808 0.1585 -0.38287 C 0.14105 -0.36238 0.13897 -0.35787 0.12458 -0.33148 C 0.12047 -0.32361 0.11592 -0.31655 0.11253 -0.30787 C 0.10003 -0.27569 0.09573 -0.25868 0.08707 -0.22801 C 0.08589 -0.21805 0.08433 -0.20822 0.08349 -0.19803 C 0.0801 -0.15741 0.08414 -0.11331 0.09071 -0.07535 C 0.09371 -0.05856 0.11637 -0.02465 0.1234 -0.01724 C 0.19634 0.05903 0.15525 0.0169 0.18996 0.03866 C 0.20546 0.04838 0.19198 0.04271 0.20448 0.04722 C 0.20813 0.05058 0.21164 0.05452 0.21536 0.05776 C 0.21835 0.06042 0.22525 0.06505 0.22864 0.06875 C 0.2304 0.07072 0.2319 0.07292 0.23352 0.07523 C 0.23392 0.07882 0.23541 0.08252 0.2347 0.086 C 0.23326 0.09317 0.2302 0.09908 0.22747 0.10509 C 0.22096 0.11945 0.21431 0.13334 0.20689 0.14618 C 0.18605 0.1816 0.16547 0.21783 0.14275 0.24942 C 0.12783 0.27026 0.11377 0.29283 0.09801 0.31181 C 0.06506 0.35104 0.02898 0.38785 -0.00847 0.41285 C -0.02149 0.42141 -0.0349 0.42859 -0.04845 0.43438 C -0.07912 0.44734 -0.08791 0.44537 -0.11859 0.44734 C -0.13877 0.44225 -0.15935 0.44086 -0.17908 0.43206 C -0.2037 0.42141 -0.20285 0.41285 -0.21783 0.39121 C -0.22454 0.38148 -0.23196 0.3735 -0.23841 0.36343 C -0.24759 0.3485 -0.26048 0.32014 -0.26622 0.30104 C -0.27266 0.27952 -0.28315 0.23426 -0.28315 0.23426 C -0.2864 0.20151 -0.29116 0.15752 -0.29161 0.12674 C -0.29246 0.07095 -0.29116 0.01505 -0.29044 -0.04085 C -0.29011 -0.06215 -0.27983 -0.10775 -0.27833 -0.114 C -0.27436 -0.13079 -0.2696 -0.14687 -0.26381 -0.16134 C -0.25983 -0.17141 -0.25456 -0.1794 -0.24928 -0.18715 C -0.23815 -0.20359 -0.21542 -0.22685 -0.20331 -0.23669 C -0.19914 -0.24004 -0.19432 -0.24039 -0.18996 -0.24305 C -0.18182 -0.24826 -0.17394 -0.25486 -0.1658 -0.2603 C -0.15362 -0.26829 -0.16117 -0.26076 -0.15004 -0.26886 C -0.14353 -0.27361 -0.13701 -0.27847 -0.1307 -0.28391 C -0.12907 -0.28553 -0.12738 -0.28669 -0.12588 -0.28831 C -0.12412 -0.29028 -0.12262 -0.29259 -0.121 -0.29491 C -0.12464 -0.30127 -0.12783 -0.30868 -0.13194 -0.31412 C -0.13806 -0.32245 -0.15583 -0.33541 -0.16215 -0.33981 C -0.21295 -0.375 -0.19504 -0.3669 -0.22994 -0.37859 C -0.27878 -0.37002 -0.2683 -0.38912 -0.2892 -0.35498 C -0.29129 -0.3515 -0.29324 -0.34768 -0.29526 -0.3441 C -0.29689 -0.33773 -0.29838 -0.33113 -0.30008 -0.32477 C -0.30203 -0.31771 -0.30438 -0.31065 -0.30613 -0.30324 C -0.31128 -0.28194 -0.31141 -0.27442 -0.31584 -0.25162 C -0.31766 -0.24236 -0.31987 -0.2331 -0.32189 -0.22373 C -0.32307 -0.2125 -0.32456 -0.20092 -0.32554 -0.18947 C -0.32743 -0.16585 -0.33036 -0.11829 -0.33036 -0.11829 C -0.32873 -0.08611 -0.33114 -0.05231 -0.32554 -0.02153 C -0.32189 -0.00162 -0.31245 0.01377 -0.30372 0.0279 C -0.27872 0.06806 -0.28432 0.06111 -0.26257 0.09028 C -0.25983 0.09387 -0.25697 0.09722 -0.2541 0.10104 C -0.25293 0.10243 -0.25137 0.10313 -0.25052 0.10509 C -0.24473 0.11806 -0.24779 0.11354 -0.24199 0.12014 C -0.24121 0.12257 -0.24004 0.12442 -0.23958 0.12674 C -0.2388 0.13102 -0.23815 0.13519 -0.23841 0.1397 C -0.24043 0.17257 -0.24635 0.17732 -0.2614 0.20417 C -0.26706 0.21412 -0.27331 0.22315 -0.2795 0.23218 C -0.30314 0.26586 -0.31721 0.28009 -0.3497 0.30324 C -0.35374 0.3059 -0.35765 0.30961 -0.36181 0.31181 C -0.38024 0.32165 -0.38832 0.32303 -0.40655 0.32882 C -0.41814 0.32558 -0.45552 0.33415 -0.46464 0.29861 C -0.46763 0.28739 -0.46868 0.27431 -0.4707 0.26239 C -0.47597 0.19225 -0.47669 0.19734 -0.46952 0.086 C -0.46679 0.04375 -0.43234 -0.10579 -0.43078 -0.11204 C -0.41951 -0.15567 -0.41072 -0.20162 -0.39691 -0.24305 C -0.39047 -0.26238 -0.38467 -0.28264 -0.37751 -0.30127 C -0.36058 -0.3456 -0.35185 -0.36435 -0.33153 -0.39803 C -0.32027 -0.41666 -0.31056 -0.43136 -0.2965 -0.44305 C -0.2907 -0.44791 -0.28451 -0.45116 -0.27833 -0.45382 C -0.26394 -0.45995 -0.24153 -0.45937 -0.22871 -0.4603 C -0.21457 -0.45532 -0.19979 -0.45474 -0.18638 -0.44525 C -0.17524 -0.4375 -0.14092 -0.38287 -0.13434 -0.36991 C -0.11572 -0.33345 -0.09892 -0.29386 -0.08108 -0.25602 C -0.05249 -0.19537 -0.03197 -0.15312 0.00241 -0.09467 C 0.02032 -0.06412 0.04077 -0.04317 0.06291 -0.02373 C 0.09612 0.00533 0.12614 0.02037 0.16332 0.03646 C 0.17081 0.03947 0.17863 0.03935 0.18631 0.04074 C 0.2248 0.04722 0.21803 0.04595 0.24681 0.04919 C 0.29168 0.04722 0.31694 0.06354 0.35087 0.03218 C 0.35602 0.02743 0.36116 0.02199 0.36539 0.01505 C 0.37249 0.00324 0.37829 -0.01076 0.38474 -0.02373 C 0.39131 -0.05301 0.39411 -0.06053 0.39685 -0.09271 C 0.39822 -0.10845 0.39848 -0.12419 0.39926 -0.13993 C 0.39724 -0.18854 0.39756 -0.23785 0.3932 -0.28623 C 0.39157 -0.30474 0.3738 -0.3559 0.3678 -0.36991 C 0.35393 -0.40254 0.34358 -0.41863 0.32424 -0.44097 C 0.31532 -0.45127 0.30626 -0.46157 0.29643 -0.46886 C 0.27637 -0.48368 0.25469 -0.48692 0.23352 -0.49248 L 0.16697 -0.49039 C 0.16261 -0.48981 0.15883 -0.48484 0.15486 -0.48183 C 0.1335 -0.46539 0.12738 -0.46204 0.10888 -0.43657 C 0.09293 -0.4147 0.07385 -0.38761 0.06167 -0.35706 C 0.05659 -0.34444 0.05242 -0.33021 0.04838 -0.3162 C 0.03367 -0.26516 0.02383 -0.21018 0.01569 -0.15498 C 0.00964 -0.11377 0.00606 -0.07199 0.00117 -0.03021 C -0.00593 0.03067 0.00059 -0.02569 -0.00488 0.0191 C -0.00606 0.02894 -0.01081 0.07165 -0.01335 0.086 C -0.01582 0.09977 -0.01849 0.11354 -0.02182 0.12674 C -0.02449 0.13762 -0.03289 0.15625 -0.03751 0.16343 C -0.04357 0.17211 -0.05014 0.17986 -0.05692 0.18704 C -0.06727 0.19757 -0.08661 0.20915 -0.09684 0.21505 C -0.10485 0.21968 -0.11279 0.22442 -0.121 0.22778 C -0.14366 0.23681 -0.1585 0.2375 -0.18149 0.24086 C -0.21301 0.23565 -0.24499 0.23739 -0.27592 0.22581 C -0.29838 0.21725 -0.30151 0.20232 -0.31343 0.18252 C -0.3174 0.17593 -0.32176 0.17014 -0.32554 0.16343 C -0.32828 0.15822 -0.33069 0.15232 -0.33277 0.14618 C -0.33596 0.13658 -0.33843 0.12604 -0.34123 0.11609 C -0.34084 0.09317 -0.3439 0.06898 -0.34 0.04722 C -0.3301 -0.00914 -0.25567 -0.16724 -0.25052 -0.1787 C -0.24355 -0.19375 -0.20194 -0.27835 -0.18397 -0.30324 C -0.16391 -0.33113 -0.1434 -0.35787 -0.12223 -0.38287 C -0.11188 -0.39514 -0.07619 -0.42708 -0.06297 -0.43449 C -0.05288 -0.44016 -0.0364 -0.44155 -0.02546 -0.44305 C -0.01654 -0.44016 -0.00723 -0.44004 0.00117 -0.43449 C 0.01088 -0.42812 0.02911 -0.38368 0.03145 -0.37639 C 0.05125 -0.31539 0.06753 -0.22789 0.08225 -0.16562 C 0.0939 -0.11666 0.10615 -0.06805 0.11859 -0.01956 C 0.12809 0.01771 0.1432 0.07419 0.15727 0.10752 C 0.16671 0.12975 0.17706 0.15093 0.18872 0.16991 C 0.21112 0.2059 0.22512 0.23634 0.25163 0.25799 C 0.27676 0.27824 0.28497 0.27616 0.31213 0.2816 C 0.33511 0.2809 0.35836 0.28542 0.38115 0.27952 C 0.40043 0.27431 0.43872 0.23704 0.45494 0.21921 C 0.47682 0.19491 0.49798 0.16736 0.5142 0.13114 C 0.52429 0.10834 0.54187 0.05718 0.5493 0.02558 C 0.556 -0.00278 0.55679 -0.0147 0.56017 -0.04317 C 0.562 -0.08773 0.56356 -0.09861 0.55535 -0.15498 C 0.55353 -0.16759 0.54852 -0.17835 0.54448 -0.18947 C 0.53712 -0.2096 0.52227 -0.24213 0.51302 -0.2581 C 0.50293 -0.27558 0.4748 -0.31458 0.4634 -0.32708 C 0.4537 -0.33773 0.44341 -0.34629 0.43312 -0.35498 C 0.42205 -0.36435 0.41091 -0.37384 0.39926 -0.38067 C 0.37034 -0.3978 0.35699 -0.3971 0.32665 -0.4022 C 0.28914 -0.39572 0.25124 -0.39479 0.21412 -0.38287 C 0.20188 -0.37893 0.19113 -0.36597 0.18026 -0.35498 C 0.16749 -0.34201 0.13369 -0.30197 0.11976 -0.27963 C 0.11403 -0.27048 0.10914 -0.25972 0.10406 -0.24954 C 0.09417 -0.22963 0.08752 -0.2147 0.07984 -0.19143 C 0.07313 -0.17106 0.05893 -0.1118 0.05685 -0.09896 C 0.04604 -0.03171 0.05607 -0.0956 0.03868 0.0279 C 0.03679 0.04132 0.03588 0.05579 0.03263 0.06875 C 0.03106 0.07523 0.02924 0.08137 0.02781 0.08796 C 0.02468 0.10232 0.02449 0.10961 0.02058 0.12257 C 0.01915 0.12709 0.01739 0.13125 0.01569 0.13519 C 0.0142 0.13912 0.01276 0.14306 0.01088 0.14618 C 0.00749 0.15162 0.00371 0.15625 0 0.16123 C -0.00234 0.16412 -0.00456 0.16806 -0.00729 0.16991 C -0.02462 0.18102 -0.03197 0.17894 -0.05086 0.18056 C -0.06375 0.17917 -0.07678 0.17928 -0.08954 0.17604 C -0.09384 0.17523 -0.09775 0.17072 -0.10165 0.16748 C -0.10543 0.16459 -0.10914 0.16123 -0.11253 0.15683 C -0.11872 0.14896 -0.12614 0.13519 -0.1307 0.12465 C -0.13337 0.11852 -0.13591 0.11215 -0.13799 0.10509 C -0.14001 0.0985 -0.14118 0.09097 -0.14281 0.0838 C -0.14359 0.07523 -0.14483 0.06667 -0.14522 0.05776 C -0.14743 0.01123 -0.14724 -0.01863 -0.1404 -0.06678 C -0.13812 -0.08287 -0.13415 -0.09791 -0.12946 -0.11204 C -0.09013 -0.23113 -0.11162 -0.17373 -0.08596 -0.21736 C -0.07001 -0.24433 -0.06922 -0.25081 -0.05203 -0.27106 C -0.05027 -0.27315 -0.04806 -0.27407 -0.04598 -0.27535 C -0.03836 -0.27998 -0.03067 -0.28391 -0.02299 -0.28831 C -0.01211 -0.28391 -0.00085 -0.28206 0.00964 -0.27535 C 0.01289 -0.27326 0.01459 -0.2669 0.01693 -0.26238 C 0.0254 -0.24629 0.03276 -0.22928 0.03992 -0.21076 C 0.04337 -0.20197 0.04624 -0.19213 0.04956 -0.18287 C 0.05386 -0.17118 0.05867 -0.1603 0.06291 -0.14849 C 0.06512 -0.14224 0.06681 -0.13541 0.06896 -0.12916 C 0.0745 -0.11273 0.08029 -0.09629 0.08589 -0.07963 C 0.08876 -0.07106 0.09039 -0.06088 0.09436 -0.05393 C 0.09977 -0.04433 0.10367 -0.03796 0.10765 -0.02373 C 0.10849 -0.02083 0.10895 -0.01771 0.11005 -0.01504 C 0.11188 -0.01123 0.11487 -0.01007 0.11735 -0.00868 C 0.11976 -0.00937 0.12256 -0.00856 0.12458 -0.01076 C 0.13545 -0.02315 0.13955 -0.04572 0.14515 -0.06481 C 0.14561 -0.07037 0.14581 -0.07627 0.14639 -0.08183 C 0.14698 -0.08773 0.14887 -0.09305 0.1488 -0.09896 C 0.14848 -0.12222 0.14809 -0.14548 0.14515 -0.16782 C 0.14431 -0.17442 0.14047 -0.17801 0.13793 -0.18287 C 0.13558 -0.18727 0.13343 -0.19213 0.13063 -0.19572 C 0.12731 -0.20011 0.12347 -0.20324 0.11976 -0.2066 C 0.11279 -0.21273 0.10445 -0.21898 0.09677 -0.22164 C 0.0928 -0.22291 0.08869 -0.22303 0.08466 -0.22373 C 0.07215 -0.22234 0.05959 -0.22268 0.04715 -0.21944 C 0.04519 -0.21898 0.04402 -0.21481 0.04233 -0.21308 C 0.03061 -0.20011 0.03315 -0.2066 0.02416 -0.19143 C 0.01999 -0.1846 0.01524 -0.17835 0.01205 -0.16991 C 0.00912 -0.16227 0.00619 -0.15474 0.00358 -0.14653 C 0.00234 -0.14224 0.00104 -0.13796 0 -0.13333 C -0.00098 -0.12916 -0.00176 -0.12488 -0.00247 -0.1206 C -0.00358 -0.11308 -0.00423 -0.10185 -0.00488 -0.09467 C -0.00521 -0.09039 -0.00567 -0.08611 -0.00606 -0.08183 C -0.00645 -0.05752 -0.00501 -0.03275 -0.00729 -0.00868 C -0.00768 -0.00463 -0.01035 -0.0147 -0.01211 -0.01724 C -0.01954 -0.02778 -0.01765 -0.02349 -0.02423 -0.03021 C -0.02546 -0.03148 -0.02924 -0.0353 -0.02787 -0.03449 C -0.02312 -0.03171 -0.02514 -0.03391 -0.02182 -0.02801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3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7" y="-22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3" grpId="0"/>
      <p:bldP spid="15" grpId="0"/>
      <p:bldP spid="27" grpId="0"/>
      <p:bldP spid="2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5723BF-59D9-3F4E-A90F-270D6C83E975}"/>
              </a:ext>
            </a:extLst>
          </p:cNvPr>
          <p:cNvSpPr txBox="1"/>
          <p:nvPr/>
        </p:nvSpPr>
        <p:spPr>
          <a:xfrm>
            <a:off x="7237413" y="2212523"/>
            <a:ext cx="990284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have I learn from MCX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3D4E9-FEEB-1043-A57E-F45C27567367}"/>
              </a:ext>
            </a:extLst>
          </p:cNvPr>
          <p:cNvCxnSpPr/>
          <p:nvPr/>
        </p:nvCxnSpPr>
        <p:spPr>
          <a:xfrm>
            <a:off x="11048134" y="343767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5B4FCD-6CC1-DE4D-BE17-5F666073B410}"/>
              </a:ext>
            </a:extLst>
          </p:cNvPr>
          <p:cNvSpPr txBox="1"/>
          <p:nvPr/>
        </p:nvSpPr>
        <p:spPr>
          <a:xfrm>
            <a:off x="3219725" y="8974955"/>
            <a:ext cx="295050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SUCCESS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7D80E-09F9-1642-9DBE-4221AA4FB83D}"/>
              </a:ext>
            </a:extLst>
          </p:cNvPr>
          <p:cNvSpPr txBox="1"/>
          <p:nvPr/>
        </p:nvSpPr>
        <p:spPr>
          <a:xfrm>
            <a:off x="6640387" y="8974955"/>
            <a:ext cx="428085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TEAMWORK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BBC84-AFF9-314E-A5F2-13BEBEC31EAD}"/>
              </a:ext>
            </a:extLst>
          </p:cNvPr>
          <p:cNvSpPr txBox="1"/>
          <p:nvPr/>
        </p:nvSpPr>
        <p:spPr>
          <a:xfrm>
            <a:off x="11391399" y="8559457"/>
            <a:ext cx="4816548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NEW KNOWLEDGE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C48E6-77E7-FF47-823E-7920C8F4B3D5}"/>
              </a:ext>
            </a:extLst>
          </p:cNvPr>
          <p:cNvSpPr txBox="1"/>
          <p:nvPr/>
        </p:nvSpPr>
        <p:spPr>
          <a:xfrm>
            <a:off x="16678106" y="8559457"/>
            <a:ext cx="5356259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ORGANIZATIONAL CULTURE</a:t>
            </a:r>
          </a:p>
        </p:txBody>
      </p:sp>
      <p:pic>
        <p:nvPicPr>
          <p:cNvPr id="19" name="Picture 18" descr="A close up of a flag&#10;&#10;Description automatically generated">
            <a:extLst>
              <a:ext uri="{FF2B5EF4-FFF2-40B4-BE49-F238E27FC236}">
                <a16:creationId xmlns:a16="http://schemas.microsoft.com/office/drawing/2014/main" id="{7A6CDFEC-683B-E24A-BFE5-D9EB80AB3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5" y="5608954"/>
            <a:ext cx="2950503" cy="2950503"/>
          </a:xfrm>
          <a:prstGeom prst="rect">
            <a:avLst/>
          </a:prstGeom>
        </p:spPr>
      </p:pic>
      <p:pic>
        <p:nvPicPr>
          <p:cNvPr id="21" name="Picture 20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726460DC-6A04-F64F-9D04-62BD0BF87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213" y="5458605"/>
            <a:ext cx="3251199" cy="32511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85267D-CEC3-2641-A243-E3F12A471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648" y="5574179"/>
            <a:ext cx="3020050" cy="3020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DBB74F-D6DD-764E-9AFE-756C1B81CC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077" y="5202237"/>
            <a:ext cx="3684316" cy="36843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0F32B7F-9EC7-7149-8692-46E9CEB6F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77650" cy="1371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84814E-34AE-C04A-ADED-D91C22D7B0D4}"/>
              </a:ext>
            </a:extLst>
          </p:cNvPr>
          <p:cNvSpPr txBox="1"/>
          <p:nvPr/>
        </p:nvSpPr>
        <p:spPr>
          <a:xfrm>
            <a:off x="2043990" y="9022069"/>
            <a:ext cx="4423969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Montserrat" charset="0"/>
                <a:ea typeface="Montserrat" charset="0"/>
                <a:cs typeface="Montserrat" charset="0"/>
              </a:rPr>
              <a:t>FAILURE</a:t>
            </a:r>
            <a:endParaRPr lang="en-US" sz="3200" dirty="0">
              <a:solidFill>
                <a:srgbClr val="FF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9" name="Picture 28" descr="A picture containing cake&#10;&#10;Description automatically generated">
            <a:extLst>
              <a:ext uri="{FF2B5EF4-FFF2-40B4-BE49-F238E27FC236}">
                <a16:creationId xmlns:a16="http://schemas.microsoft.com/office/drawing/2014/main" id="{F4717999-19D6-8148-8B82-D7BE08989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32" y="4531456"/>
            <a:ext cx="4653087" cy="46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B0FB1F-DFC8-6145-BA3D-F0971A3E542C}"/>
              </a:ext>
            </a:extLst>
          </p:cNvPr>
          <p:cNvSpPr txBox="1"/>
          <p:nvPr/>
        </p:nvSpPr>
        <p:spPr>
          <a:xfrm>
            <a:off x="11029949" y="1371600"/>
            <a:ext cx="188453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Picture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3778440-623A-9042-AD4D-25147208B0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22145" r="17290" b="10810"/>
          <a:stretch/>
        </p:blipFill>
        <p:spPr>
          <a:xfrm>
            <a:off x="2149097" y="2022764"/>
            <a:ext cx="6820656" cy="9381952"/>
          </a:xfrm>
          <a:prstGeom prst="rect">
            <a:avLst/>
          </a:prstGeom>
          <a:effectLst>
            <a:softEdge rad="406400"/>
          </a:effectLst>
        </p:spPr>
      </p:pic>
      <p:pic>
        <p:nvPicPr>
          <p:cNvPr id="6" name="Picture 5" descr="A picture containing floor, road, building, indoor&#10;&#10;Description automatically generated">
            <a:extLst>
              <a:ext uri="{FF2B5EF4-FFF2-40B4-BE49-F238E27FC236}">
                <a16:creationId xmlns:a16="http://schemas.microsoft.com/office/drawing/2014/main" id="{783312CD-DD96-D643-A9B8-490E6D910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563" y="421866"/>
            <a:ext cx="6096000" cy="3429000"/>
          </a:xfrm>
          <a:prstGeom prst="rect">
            <a:avLst/>
          </a:prstGeom>
        </p:spPr>
      </p:pic>
      <p:pic>
        <p:nvPicPr>
          <p:cNvPr id="8" name="Picture 7" descr="A group of people standing in front of a window&#10;&#10;Description automatically generated">
            <a:extLst>
              <a:ext uri="{FF2B5EF4-FFF2-40B4-BE49-F238E27FC236}">
                <a16:creationId xmlns:a16="http://schemas.microsoft.com/office/drawing/2014/main" id="{6797ACC7-D022-A84A-BCA8-5CC201CEB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502" y="4093367"/>
            <a:ext cx="6096000" cy="4569938"/>
          </a:xfrm>
          <a:prstGeom prst="rect">
            <a:avLst/>
          </a:prstGeom>
        </p:spPr>
      </p:pic>
      <p:pic>
        <p:nvPicPr>
          <p:cNvPr id="10" name="Picture 9" descr="A group of people in a room&#10;&#10;Description automatically generated">
            <a:extLst>
              <a:ext uri="{FF2B5EF4-FFF2-40B4-BE49-F238E27FC236}">
                <a16:creationId xmlns:a16="http://schemas.microsoft.com/office/drawing/2014/main" id="{466BAAF7-9006-0441-991A-362B649E2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523" y="4078875"/>
            <a:ext cx="4569938" cy="4569938"/>
          </a:xfrm>
          <a:prstGeom prst="rect">
            <a:avLst/>
          </a:prstGeom>
        </p:spPr>
      </p:pic>
      <p:pic>
        <p:nvPicPr>
          <p:cNvPr id="12" name="Picture 11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DCE2D9D-0C06-A049-9451-90FFC0A8B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563" y="8876822"/>
            <a:ext cx="5812768" cy="4357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D4DD19-C437-F642-8A74-2BDA8B35DD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87" y="3258002"/>
            <a:ext cx="4816475" cy="4816475"/>
          </a:xfrm>
          <a:prstGeom prst="rect">
            <a:avLst/>
          </a:prstGeom>
        </p:spPr>
      </p:pic>
      <p:pic>
        <p:nvPicPr>
          <p:cNvPr id="16" name="Picture 1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24F67BF-1905-1949-A62B-269ED1126F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051" y="8876822"/>
            <a:ext cx="6542342" cy="43573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CEEE614-2171-F54E-8C41-4F76FCBCAF36}"/>
              </a:ext>
            </a:extLst>
          </p:cNvPr>
          <p:cNvSpPr/>
          <p:nvPr/>
        </p:nvSpPr>
        <p:spPr>
          <a:xfrm>
            <a:off x="4056064" y="11488084"/>
            <a:ext cx="30067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LEON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22F4AB-B18B-4740-8FA0-8A761A66E0A6}"/>
              </a:ext>
            </a:extLst>
          </p:cNvPr>
          <p:cNvCxnSpPr/>
          <p:nvPr/>
        </p:nvCxnSpPr>
        <p:spPr>
          <a:xfrm flipV="1">
            <a:off x="17352818" y="1371600"/>
            <a:ext cx="822575" cy="651164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CC8B87-E04A-4C47-BED5-2265B0BF15EA}"/>
              </a:ext>
            </a:extLst>
          </p:cNvPr>
          <p:cNvCxnSpPr>
            <a:cxnSpLocks/>
          </p:cNvCxnSpPr>
          <p:nvPr/>
        </p:nvCxnSpPr>
        <p:spPr>
          <a:xfrm>
            <a:off x="15562721" y="5683200"/>
            <a:ext cx="979606" cy="355062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4E2DDF-F46B-5942-BB66-31E173941748}"/>
              </a:ext>
            </a:extLst>
          </p:cNvPr>
          <p:cNvCxnSpPr>
            <a:cxnSpLocks/>
          </p:cNvCxnSpPr>
          <p:nvPr/>
        </p:nvCxnSpPr>
        <p:spPr>
          <a:xfrm flipH="1">
            <a:off x="19015364" y="4052013"/>
            <a:ext cx="632549" cy="763926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B011F9-B4F1-B246-9DFA-B72D5D2BF4ED}"/>
              </a:ext>
            </a:extLst>
          </p:cNvPr>
          <p:cNvCxnSpPr>
            <a:cxnSpLocks/>
          </p:cNvCxnSpPr>
          <p:nvPr/>
        </p:nvCxnSpPr>
        <p:spPr>
          <a:xfrm>
            <a:off x="14081647" y="8770064"/>
            <a:ext cx="361717" cy="935045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65CC2-484F-9742-BD7A-99866CF84B4E}"/>
              </a:ext>
            </a:extLst>
          </p:cNvPr>
          <p:cNvCxnSpPr>
            <a:cxnSpLocks/>
          </p:cNvCxnSpPr>
          <p:nvPr/>
        </p:nvCxnSpPr>
        <p:spPr>
          <a:xfrm flipH="1">
            <a:off x="20216972" y="9241050"/>
            <a:ext cx="407017" cy="928117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32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815B303-13B4-0641-B86D-0A7E864F958D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4" r="24820"/>
          <a:stretch/>
        </p:blipFill>
        <p:spPr>
          <a:xfrm>
            <a:off x="0" y="0"/>
            <a:ext cx="8687129" cy="13716000"/>
          </a:xfr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2188825" y="7616042"/>
            <a:ext cx="12304686" cy="89672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4400" dirty="0">
                <a:latin typeface="Source Sans Pro" charset="0"/>
                <a:ea typeface="Source Sans Pro" charset="0"/>
                <a:cs typeface="Source Sans Pro" charset="0"/>
              </a:rPr>
              <a:t>Wrong focus point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91681" y="6821718"/>
            <a:ext cx="1975541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54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Why?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188825" y="5288851"/>
            <a:ext cx="11847486" cy="83516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Source Sans Pro" charset="0"/>
                <a:ea typeface="Source Sans Pro" charset="0"/>
                <a:cs typeface="Source Sans Pro" charset="0"/>
              </a:rPr>
              <a:t>Solutions do not respond to our customers needs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91681" y="4390752"/>
            <a:ext cx="7972695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54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have gone wrong?</a:t>
            </a:r>
          </a:p>
        </p:txBody>
      </p:sp>
      <p:sp>
        <p:nvSpPr>
          <p:cNvPr id="16" name="Shape 2563"/>
          <p:cNvSpPr/>
          <p:nvPr/>
        </p:nvSpPr>
        <p:spPr>
          <a:xfrm>
            <a:off x="9567555" y="4588267"/>
            <a:ext cx="1252421" cy="1252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7" name="Shape 2588"/>
          <p:cNvSpPr/>
          <p:nvPr/>
        </p:nvSpPr>
        <p:spPr>
          <a:xfrm>
            <a:off x="9567555" y="7145210"/>
            <a:ext cx="1252421" cy="1138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TextBox 18"/>
          <p:cNvSpPr txBox="1"/>
          <p:nvPr/>
        </p:nvSpPr>
        <p:spPr>
          <a:xfrm>
            <a:off x="12138436" y="1135548"/>
            <a:ext cx="911807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failure: Deep in detail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555678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591681" y="9208079"/>
            <a:ext cx="8396658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54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should we do next?</a:t>
            </a:r>
          </a:p>
        </p:txBody>
      </p:sp>
      <p:sp>
        <p:nvSpPr>
          <p:cNvPr id="26" name="Shape 2629"/>
          <p:cNvSpPr/>
          <p:nvPr/>
        </p:nvSpPr>
        <p:spPr>
          <a:xfrm>
            <a:off x="9567555" y="9502999"/>
            <a:ext cx="1252768" cy="1252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836331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1B44EC6-4720-CC40-8F37-C190CDA49F3A}"/>
              </a:ext>
            </a:extLst>
          </p:cNvPr>
          <p:cNvGrpSpPr/>
          <p:nvPr/>
        </p:nvGrpSpPr>
        <p:grpSpPr>
          <a:xfrm>
            <a:off x="10598101" y="1097781"/>
            <a:ext cx="3181448" cy="3167723"/>
            <a:chOff x="10273527" y="1112116"/>
            <a:chExt cx="3830595" cy="38140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2F19E5-F0C4-4347-850C-D84F318BC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23" t="41222" r="36766"/>
            <a:stretch/>
          </p:blipFill>
          <p:spPr>
            <a:xfrm>
              <a:off x="10273527" y="1112116"/>
              <a:ext cx="3830595" cy="3814069"/>
            </a:xfrm>
            <a:prstGeom prst="ellipse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9476B7F-5AB8-5F4D-A441-0399F8A9ACA6}"/>
                    </a:ext>
                  </a:extLst>
                </p14:cNvPr>
                <p14:cNvContentPartPr/>
                <p14:nvPr/>
              </p14:nvContentPartPr>
              <p14:xfrm>
                <a:off x="10714270" y="1426568"/>
                <a:ext cx="624960" cy="641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9476B7F-5AB8-5F4D-A441-0399F8A9AC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38859" y="1351146"/>
                  <a:ext cx="776216" cy="792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B4FB5D1-880A-F341-86FA-C7144B74A1E6}"/>
                    </a:ext>
                  </a:extLst>
                </p14:cNvPr>
                <p14:cNvContentPartPr/>
                <p14:nvPr/>
              </p14:nvContentPartPr>
              <p14:xfrm>
                <a:off x="10614446" y="1899206"/>
                <a:ext cx="151920" cy="235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B4FB5D1-880A-F341-86FA-C7144B74A1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38702" y="1823900"/>
                  <a:ext cx="302974" cy="386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70C6E7-37C8-4547-8A1D-F73C868BCECB}"/>
                    </a:ext>
                  </a:extLst>
                </p14:cNvPr>
                <p14:cNvContentPartPr/>
                <p14:nvPr/>
              </p14:nvContentPartPr>
              <p14:xfrm>
                <a:off x="10601486" y="1977326"/>
                <a:ext cx="141120" cy="168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70C6E7-37C8-4547-8A1D-F73C868BCE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26164" y="1901965"/>
                  <a:ext cx="292196" cy="319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E821D8-0951-B340-89AB-A7D1B9CE605C}"/>
                    </a:ext>
                  </a:extLst>
                </p14:cNvPr>
                <p14:cNvContentPartPr/>
                <p14:nvPr/>
              </p14:nvContentPartPr>
              <p14:xfrm>
                <a:off x="10567430" y="1393750"/>
                <a:ext cx="804240" cy="94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E821D8-0951-B340-89AB-A7D1B9CE60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91599" y="1317891"/>
                  <a:ext cx="955468" cy="10984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71223B-E277-D647-8C25-BFF78DA5CFCE}"/>
              </a:ext>
            </a:extLst>
          </p:cNvPr>
          <p:cNvSpPr txBox="1"/>
          <p:nvPr/>
        </p:nvSpPr>
        <p:spPr>
          <a:xfrm>
            <a:off x="7667110" y="9286201"/>
            <a:ext cx="9043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Can answers business needs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B2184-6C4B-4F40-BE8E-294177F3DD07}"/>
              </a:ext>
            </a:extLst>
          </p:cNvPr>
          <p:cNvSpPr txBox="1"/>
          <p:nvPr/>
        </p:nvSpPr>
        <p:spPr>
          <a:xfrm>
            <a:off x="7101840" y="454152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8B948-65F9-FC45-92C8-A7572068CD5F}"/>
              </a:ext>
            </a:extLst>
          </p:cNvPr>
          <p:cNvSpPr/>
          <p:nvPr/>
        </p:nvSpPr>
        <p:spPr>
          <a:xfrm>
            <a:off x="7023410" y="6396335"/>
            <a:ext cx="10330841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Call-</a:t>
            </a:r>
            <a:r>
              <a:rPr lang="en-US" sz="13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ordinator</a:t>
            </a:r>
            <a:endParaRPr lang="en-US" sz="13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5813B2-6718-A24B-8F44-DD076551E07E}"/>
              </a:ext>
            </a:extLst>
          </p:cNvPr>
          <p:cNvSpPr/>
          <p:nvPr/>
        </p:nvSpPr>
        <p:spPr>
          <a:xfrm>
            <a:off x="11694694" y="9205302"/>
            <a:ext cx="2791327" cy="108512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B1B4A-E907-4A48-8CEE-E1B2C2665999}"/>
              </a:ext>
            </a:extLst>
          </p:cNvPr>
          <p:cNvSpPr txBox="1"/>
          <p:nvPr/>
        </p:nvSpPr>
        <p:spPr>
          <a:xfrm>
            <a:off x="6822322" y="10502639"/>
            <a:ext cx="10733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But it can’t answers customer needs</a:t>
            </a:r>
          </a:p>
        </p:txBody>
      </p:sp>
    </p:spTree>
    <p:extLst>
      <p:ext uri="{BB962C8B-B14F-4D97-AF65-F5344CB8AC3E}">
        <p14:creationId xmlns:p14="http://schemas.microsoft.com/office/powerpoint/2010/main" val="1390247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815B303-13B4-0641-B86D-0A7E864F958D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4" r="24820"/>
          <a:stretch/>
        </p:blipFill>
        <p:spPr>
          <a:xfrm>
            <a:off x="0" y="0"/>
            <a:ext cx="8687129" cy="13716000"/>
          </a:xfr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2188825" y="7616042"/>
            <a:ext cx="12304686" cy="89672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4400" dirty="0">
                <a:latin typeface="Source Sans Pro" charset="0"/>
                <a:ea typeface="Source Sans Pro" charset="0"/>
                <a:cs typeface="Source Sans Pro" charset="0"/>
              </a:rPr>
              <a:t>Wrong focus point &amp; we want to learn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91681" y="6821718"/>
            <a:ext cx="1975541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54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Why?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188825" y="5288851"/>
            <a:ext cx="11847486" cy="83516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Source Sans Pro" charset="0"/>
                <a:ea typeface="Source Sans Pro" charset="0"/>
                <a:cs typeface="Source Sans Pro" charset="0"/>
              </a:rPr>
              <a:t>Solutions do not respond to our customers needs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91681" y="4390752"/>
            <a:ext cx="7972695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54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have gone wrong?</a:t>
            </a:r>
          </a:p>
        </p:txBody>
      </p:sp>
      <p:sp>
        <p:nvSpPr>
          <p:cNvPr id="16" name="Shape 2563"/>
          <p:cNvSpPr/>
          <p:nvPr/>
        </p:nvSpPr>
        <p:spPr>
          <a:xfrm>
            <a:off x="9567555" y="4588267"/>
            <a:ext cx="1252421" cy="1252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7" name="Shape 2588"/>
          <p:cNvSpPr/>
          <p:nvPr/>
        </p:nvSpPr>
        <p:spPr>
          <a:xfrm>
            <a:off x="9567555" y="7145210"/>
            <a:ext cx="1252421" cy="1138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TextBox 18"/>
          <p:cNvSpPr txBox="1"/>
          <p:nvPr/>
        </p:nvSpPr>
        <p:spPr>
          <a:xfrm>
            <a:off x="12138436" y="1135548"/>
            <a:ext cx="911807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failure: Deep in detail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555678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591681" y="9208079"/>
            <a:ext cx="8396658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54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should we do next?</a:t>
            </a:r>
          </a:p>
        </p:txBody>
      </p:sp>
      <p:sp>
        <p:nvSpPr>
          <p:cNvPr id="26" name="Shape 2629"/>
          <p:cNvSpPr/>
          <p:nvPr/>
        </p:nvSpPr>
        <p:spPr>
          <a:xfrm>
            <a:off x="9567555" y="9502999"/>
            <a:ext cx="1252768" cy="1252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EB990B-499A-3F41-AE3E-F4C02AD9C5E3}"/>
              </a:ext>
            </a:extLst>
          </p:cNvPr>
          <p:cNvCxnSpPr/>
          <p:nvPr/>
        </p:nvCxnSpPr>
        <p:spPr>
          <a:xfrm>
            <a:off x="2226653" y="932597"/>
            <a:ext cx="18905107" cy="11305309"/>
          </a:xfrm>
          <a:prstGeom prst="line">
            <a:avLst/>
          </a:prstGeom>
          <a:ln w="6350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C1B4B7-A9DB-D94B-9AD7-121AD34EC7A2}"/>
              </a:ext>
            </a:extLst>
          </p:cNvPr>
          <p:cNvCxnSpPr>
            <a:cxnSpLocks/>
          </p:cNvCxnSpPr>
          <p:nvPr/>
        </p:nvCxnSpPr>
        <p:spPr>
          <a:xfrm rot="7200000">
            <a:off x="2057587" y="1492555"/>
            <a:ext cx="18905107" cy="11305309"/>
          </a:xfrm>
          <a:prstGeom prst="line">
            <a:avLst/>
          </a:prstGeom>
          <a:ln w="6350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C1A9ED36-908D-674D-92B8-5BBF8D47B8D1}"/>
              </a:ext>
            </a:extLst>
          </p:cNvPr>
          <p:cNvSpPr txBox="1">
            <a:spLocks/>
          </p:cNvSpPr>
          <p:nvPr/>
        </p:nvSpPr>
        <p:spPr>
          <a:xfrm>
            <a:off x="12188825" y="10004788"/>
            <a:ext cx="12304686" cy="89672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4400" dirty="0">
                <a:latin typeface="Source Sans Pro" charset="0"/>
                <a:ea typeface="Source Sans Pro" charset="0"/>
                <a:cs typeface="Source Sans Pro" charset="0"/>
              </a:rPr>
              <a:t>Try again </a:t>
            </a:r>
            <a:r>
              <a:rPr lang="en-US" sz="4400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&lt;3</a:t>
            </a:r>
          </a:p>
        </p:txBody>
      </p:sp>
    </p:spTree>
    <p:extLst>
      <p:ext uri="{BB962C8B-B14F-4D97-AF65-F5344CB8AC3E}">
        <p14:creationId xmlns:p14="http://schemas.microsoft.com/office/powerpoint/2010/main" val="207366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3DC266-A547-3B48-B5A2-C9AF05FB02B8}"/>
              </a:ext>
            </a:extLst>
          </p:cNvPr>
          <p:cNvSpPr txBox="1"/>
          <p:nvPr/>
        </p:nvSpPr>
        <p:spPr>
          <a:xfrm>
            <a:off x="4909305" y="5769206"/>
            <a:ext cx="144713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rgbClr val="FF40FF"/>
                </a:solidFill>
              </a:rPr>
              <a:t>EXPERIMENT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CC50CB-6300-0A4F-B1FC-9D01A49519C0}"/>
              </a:ext>
            </a:extLst>
          </p:cNvPr>
          <p:cNvSpPr txBox="1"/>
          <p:nvPr/>
        </p:nvSpPr>
        <p:spPr>
          <a:xfrm>
            <a:off x="9452865" y="7940790"/>
            <a:ext cx="560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 TO FAIL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554CA-6CA2-084B-B75C-33D4F34ED893}"/>
              </a:ext>
            </a:extLst>
          </p:cNvPr>
          <p:cNvSpPr txBox="1"/>
          <p:nvPr/>
        </p:nvSpPr>
        <p:spPr>
          <a:xfrm>
            <a:off x="9942739" y="8804323"/>
            <a:ext cx="462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 FAST MOVE 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AA7E8-4AFE-F14D-88C3-FD89F0C69BB7}"/>
              </a:ext>
            </a:extLst>
          </p:cNvPr>
          <p:cNvSpPr txBox="1"/>
          <p:nvPr/>
        </p:nvSpPr>
        <p:spPr>
          <a:xfrm>
            <a:off x="10269259" y="9661706"/>
            <a:ext cx="3974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TO FAIL</a:t>
            </a:r>
          </a:p>
        </p:txBody>
      </p:sp>
    </p:spTree>
    <p:extLst>
      <p:ext uri="{BB962C8B-B14F-4D97-AF65-F5344CB8AC3E}">
        <p14:creationId xmlns:p14="http://schemas.microsoft.com/office/powerpoint/2010/main" val="339916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5723BF-59D9-3F4E-A90F-270D6C83E975}"/>
              </a:ext>
            </a:extLst>
          </p:cNvPr>
          <p:cNvSpPr txBox="1"/>
          <p:nvPr/>
        </p:nvSpPr>
        <p:spPr>
          <a:xfrm>
            <a:off x="7237413" y="2212523"/>
            <a:ext cx="990284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have I learn from MCX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3D4E9-FEEB-1043-A57E-F45C27567367}"/>
              </a:ext>
            </a:extLst>
          </p:cNvPr>
          <p:cNvCxnSpPr/>
          <p:nvPr/>
        </p:nvCxnSpPr>
        <p:spPr>
          <a:xfrm>
            <a:off x="11048134" y="343767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5B4FCD-6CC1-DE4D-BE17-5F666073B410}"/>
              </a:ext>
            </a:extLst>
          </p:cNvPr>
          <p:cNvSpPr txBox="1"/>
          <p:nvPr/>
        </p:nvSpPr>
        <p:spPr>
          <a:xfrm>
            <a:off x="1936283" y="8974955"/>
            <a:ext cx="397814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EXPERIMENT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7D80E-09F9-1642-9DBE-4221AA4FB83D}"/>
              </a:ext>
            </a:extLst>
          </p:cNvPr>
          <p:cNvSpPr txBox="1"/>
          <p:nvPr/>
        </p:nvSpPr>
        <p:spPr>
          <a:xfrm>
            <a:off x="6882434" y="8974955"/>
            <a:ext cx="428085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TEAMWORK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BBC84-AFF9-314E-A5F2-13BEBEC31EAD}"/>
              </a:ext>
            </a:extLst>
          </p:cNvPr>
          <p:cNvSpPr txBox="1"/>
          <p:nvPr/>
        </p:nvSpPr>
        <p:spPr>
          <a:xfrm>
            <a:off x="11889853" y="8559457"/>
            <a:ext cx="4816548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NEW KNOWLEDGE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C48E6-77E7-FF47-823E-7920C8F4B3D5}"/>
              </a:ext>
            </a:extLst>
          </p:cNvPr>
          <p:cNvSpPr txBox="1"/>
          <p:nvPr/>
        </p:nvSpPr>
        <p:spPr>
          <a:xfrm>
            <a:off x="17176560" y="8559457"/>
            <a:ext cx="5356259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ORGANIZATIONAL CULTURE</a:t>
            </a:r>
          </a:p>
        </p:txBody>
      </p:sp>
      <p:pic>
        <p:nvPicPr>
          <p:cNvPr id="21" name="Picture 20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726460DC-6A04-F64F-9D04-62BD0BF87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24" y="5343030"/>
            <a:ext cx="3251199" cy="32511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85267D-CEC3-2641-A243-E3F12A471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102" y="5574179"/>
            <a:ext cx="3020050" cy="3020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DBB74F-D6DD-764E-9AFE-756C1B81C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531" y="5202237"/>
            <a:ext cx="3684316" cy="3684316"/>
          </a:xfrm>
          <a:prstGeom prst="rect">
            <a:avLst/>
          </a:prstGeom>
        </p:spPr>
      </p:pic>
      <p:pic>
        <p:nvPicPr>
          <p:cNvPr id="29" name="Picture 28" descr="A picture containing cake&#10;&#10;Description automatically generated">
            <a:extLst>
              <a:ext uri="{FF2B5EF4-FFF2-40B4-BE49-F238E27FC236}">
                <a16:creationId xmlns:a16="http://schemas.microsoft.com/office/drawing/2014/main" id="{F4717999-19D6-8148-8B82-D7BE08989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08" y="5123431"/>
            <a:ext cx="4191895" cy="4191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5F05FE-58EA-8F43-A6B5-96A528CB17A3}"/>
              </a:ext>
            </a:extLst>
          </p:cNvPr>
          <p:cNvSpPr txBox="1"/>
          <p:nvPr/>
        </p:nvSpPr>
        <p:spPr>
          <a:xfrm>
            <a:off x="1713369" y="8974955"/>
            <a:ext cx="4423969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Montserrat" charset="0"/>
                <a:ea typeface="Montserrat" charset="0"/>
                <a:cs typeface="Montserrat" charset="0"/>
              </a:rPr>
              <a:t>FAILURE</a:t>
            </a:r>
            <a:endParaRPr lang="en-US" sz="3200" dirty="0">
              <a:solidFill>
                <a:srgbClr val="FF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5B9020A-8906-5148-8AD1-06106A5A1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839" y="10313783"/>
            <a:ext cx="1629782" cy="220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6C4FB7-A8E1-B540-8563-C66A653F91C8}"/>
              </a:ext>
            </a:extLst>
          </p:cNvPr>
          <p:cNvSpPr txBox="1"/>
          <p:nvPr/>
        </p:nvSpPr>
        <p:spPr>
          <a:xfrm>
            <a:off x="8583619" y="4274257"/>
            <a:ext cx="4726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do I do?</a:t>
            </a:r>
            <a:endParaRPr lang="en-US" sz="44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7C34-E0FA-C64C-A26F-36A2363EA095}"/>
              </a:ext>
            </a:extLst>
          </p:cNvPr>
          <p:cNvSpPr txBox="1"/>
          <p:nvPr/>
        </p:nvSpPr>
        <p:spPr>
          <a:xfrm>
            <a:off x="8583619" y="5450312"/>
            <a:ext cx="5452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have I learn?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E2C46-1558-2A47-9ACF-C3E8F8F3537F}"/>
              </a:ext>
            </a:extLst>
          </p:cNvPr>
          <p:cNvSpPr txBox="1"/>
          <p:nvPr/>
        </p:nvSpPr>
        <p:spPr>
          <a:xfrm>
            <a:off x="8564274" y="6626367"/>
            <a:ext cx="746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would I do differently   </a:t>
            </a:r>
            <a:r>
              <a:rPr lang="en-US" sz="4400" b="1" dirty="0">
                <a:solidFill>
                  <a:srgbClr val="00B050"/>
                </a:solidFill>
              </a:rPr>
              <a:t>✓</a:t>
            </a:r>
            <a:endParaRPr lang="en-US" sz="4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E549FD-3262-9447-A916-CB9CA0852653}"/>
              </a:ext>
            </a:extLst>
          </p:cNvPr>
          <p:cNvSpPr/>
          <p:nvPr/>
        </p:nvSpPr>
        <p:spPr>
          <a:xfrm>
            <a:off x="8583619" y="7802422"/>
            <a:ext cx="77021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Why I’m important in the team?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58995-1E3E-8542-9393-0F51B35D628C}"/>
              </a:ext>
            </a:extLst>
          </p:cNvPr>
          <p:cNvSpPr/>
          <p:nvPr/>
        </p:nvSpPr>
        <p:spPr>
          <a:xfrm>
            <a:off x="11463011" y="2107593"/>
            <a:ext cx="2180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TOPICS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7DD322-3690-B94E-BC72-D1055A3E4999}"/>
              </a:ext>
            </a:extLst>
          </p:cNvPr>
          <p:cNvCxnSpPr>
            <a:cxnSpLocks/>
          </p:cNvCxnSpPr>
          <p:nvPr/>
        </p:nvCxnSpPr>
        <p:spPr>
          <a:xfrm>
            <a:off x="8583619" y="7389279"/>
            <a:ext cx="656473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64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99260" y="1864253"/>
            <a:ext cx="4779129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FRAMEWORK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1032315" y="316058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C1BE092-81A1-AA41-B3D8-76E323F28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05" y="3613522"/>
            <a:ext cx="14340240" cy="6488956"/>
          </a:xfrm>
          <a:prstGeom prst="rect">
            <a:avLst/>
          </a:prstGeom>
        </p:spPr>
      </p:pic>
      <p:sp>
        <p:nvSpPr>
          <p:cNvPr id="8" name="U-Turn Arrow 7">
            <a:extLst>
              <a:ext uri="{FF2B5EF4-FFF2-40B4-BE49-F238E27FC236}">
                <a16:creationId xmlns:a16="http://schemas.microsoft.com/office/drawing/2014/main" id="{8DE90B3F-F78E-1E41-9BCB-E8FAC35E9988}"/>
              </a:ext>
            </a:extLst>
          </p:cNvPr>
          <p:cNvSpPr/>
          <p:nvPr/>
        </p:nvSpPr>
        <p:spPr>
          <a:xfrm rot="10800000">
            <a:off x="6835159" y="10524392"/>
            <a:ext cx="10707329" cy="132735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9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393755" y="1864253"/>
            <a:ext cx="11590161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FINDING DIFFERENT PAIN POINTS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1032315" y="316058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9FE44D1-F2C6-DD4B-B55A-CD2168B80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1"/>
          <a:stretch/>
        </p:blipFill>
        <p:spPr>
          <a:xfrm>
            <a:off x="190207" y="3746092"/>
            <a:ext cx="11669836" cy="8105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E2865F-9B7D-FC44-BDFE-4FDCD77671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57"/>
          <a:stretch/>
        </p:blipFill>
        <p:spPr>
          <a:xfrm>
            <a:off x="11283947" y="5553564"/>
            <a:ext cx="13093704" cy="2040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C72FB6-C12A-2C45-B9ED-E85F209131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7"/>
          <a:stretch/>
        </p:blipFill>
        <p:spPr>
          <a:xfrm>
            <a:off x="11283947" y="7798911"/>
            <a:ext cx="13093704" cy="20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97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6C4FB7-A8E1-B540-8563-C66A653F91C8}"/>
              </a:ext>
            </a:extLst>
          </p:cNvPr>
          <p:cNvSpPr txBox="1"/>
          <p:nvPr/>
        </p:nvSpPr>
        <p:spPr>
          <a:xfrm>
            <a:off x="8583619" y="4274257"/>
            <a:ext cx="4726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do I do?</a:t>
            </a:r>
            <a:endParaRPr lang="en-US" sz="44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7C34-E0FA-C64C-A26F-36A2363EA095}"/>
              </a:ext>
            </a:extLst>
          </p:cNvPr>
          <p:cNvSpPr txBox="1"/>
          <p:nvPr/>
        </p:nvSpPr>
        <p:spPr>
          <a:xfrm>
            <a:off x="8583619" y="5450312"/>
            <a:ext cx="5452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have I learn?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E2C46-1558-2A47-9ACF-C3E8F8F3537F}"/>
              </a:ext>
            </a:extLst>
          </p:cNvPr>
          <p:cNvSpPr txBox="1"/>
          <p:nvPr/>
        </p:nvSpPr>
        <p:spPr>
          <a:xfrm>
            <a:off x="8564274" y="6626367"/>
            <a:ext cx="746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would I do differently?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E549FD-3262-9447-A916-CB9CA0852653}"/>
              </a:ext>
            </a:extLst>
          </p:cNvPr>
          <p:cNvSpPr/>
          <p:nvPr/>
        </p:nvSpPr>
        <p:spPr>
          <a:xfrm>
            <a:off x="8583619" y="7802422"/>
            <a:ext cx="84756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Why I’m important in the team?  </a:t>
            </a:r>
            <a:r>
              <a:rPr lang="en-US" sz="4400" b="1" dirty="0">
                <a:solidFill>
                  <a:srgbClr val="00B050"/>
                </a:solidFill>
              </a:rPr>
              <a:t>✓</a:t>
            </a:r>
            <a:endParaRPr lang="en-US" sz="4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58995-1E3E-8542-9393-0F51B35D628C}"/>
              </a:ext>
            </a:extLst>
          </p:cNvPr>
          <p:cNvSpPr/>
          <p:nvPr/>
        </p:nvSpPr>
        <p:spPr>
          <a:xfrm>
            <a:off x="11463011" y="2107593"/>
            <a:ext cx="2180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TOPICS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7DD322-3690-B94E-BC72-D1055A3E4999}"/>
              </a:ext>
            </a:extLst>
          </p:cNvPr>
          <p:cNvCxnSpPr>
            <a:cxnSpLocks/>
          </p:cNvCxnSpPr>
          <p:nvPr/>
        </p:nvCxnSpPr>
        <p:spPr>
          <a:xfrm>
            <a:off x="8583619" y="8571863"/>
            <a:ext cx="725836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71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518BF5A8-E72F-8744-8FCE-3704E2A1E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018" y="3116155"/>
            <a:ext cx="5892853" cy="4452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19B499-9275-9D4B-AD45-275CB2B29AE8}"/>
              </a:ext>
            </a:extLst>
          </p:cNvPr>
          <p:cNvSpPr txBox="1"/>
          <p:nvPr/>
        </p:nvSpPr>
        <p:spPr>
          <a:xfrm>
            <a:off x="9238963" y="7810579"/>
            <a:ext cx="4594247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Questioning Man</a:t>
            </a: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67561DD-4D83-E347-B417-EF6E9E190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53" y="1461307"/>
            <a:ext cx="2396378" cy="2396378"/>
          </a:xfrm>
          <a:prstGeom prst="rect">
            <a:avLst/>
          </a:prstGeom>
        </p:spPr>
      </p:pic>
      <p:pic>
        <p:nvPicPr>
          <p:cNvPr id="12" name="Picture 1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4B70CF7-AEE7-494E-89AF-8AA25D434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15" y="9929762"/>
            <a:ext cx="2396378" cy="2396378"/>
          </a:xfrm>
          <a:prstGeom prst="rect">
            <a:avLst/>
          </a:prstGeom>
        </p:spPr>
      </p:pic>
      <p:pic>
        <p:nvPicPr>
          <p:cNvPr id="13" name="Picture 1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C41D20B-C9E4-8243-8538-5768304E9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18" y="9858315"/>
            <a:ext cx="2396378" cy="2396378"/>
          </a:xfrm>
          <a:prstGeom prst="rect">
            <a:avLst/>
          </a:prstGeom>
        </p:spPr>
      </p:pic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CA1B0F5-696F-CF4E-897C-3F3D7BABD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18" y="1461307"/>
            <a:ext cx="2396378" cy="2396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61441-5552-E049-8FD8-CC65AC80D18E}"/>
              </a:ext>
            </a:extLst>
          </p:cNvPr>
          <p:cNvSpPr txBox="1"/>
          <p:nvPr/>
        </p:nvSpPr>
        <p:spPr>
          <a:xfrm>
            <a:off x="8295040" y="9427413"/>
            <a:ext cx="6482092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</a:p>
          <a:p>
            <a:pPr algn="ctr"/>
            <a:r>
              <a:rPr lang="en-US" sz="5400" dirty="0">
                <a:solidFill>
                  <a:srgbClr val="FF0000"/>
                </a:solidFill>
                <a:latin typeface="Montserrat" charset="0"/>
                <a:ea typeface="Montserrat" charset="0"/>
                <a:cs typeface="Montserrat" charset="0"/>
              </a:rPr>
              <a:t>Different perspectives</a:t>
            </a:r>
          </a:p>
        </p:txBody>
      </p:sp>
    </p:spTree>
    <p:extLst>
      <p:ext uri="{BB962C8B-B14F-4D97-AF65-F5344CB8AC3E}">
        <p14:creationId xmlns:p14="http://schemas.microsoft.com/office/powerpoint/2010/main" val="131852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6C4FB7-A8E1-B540-8563-C66A653F91C8}"/>
              </a:ext>
            </a:extLst>
          </p:cNvPr>
          <p:cNvSpPr txBox="1"/>
          <p:nvPr/>
        </p:nvSpPr>
        <p:spPr>
          <a:xfrm>
            <a:off x="8583619" y="4274257"/>
            <a:ext cx="472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do I do?    </a:t>
            </a:r>
            <a:r>
              <a:rPr lang="en-US" sz="4800" b="1" dirty="0">
                <a:solidFill>
                  <a:srgbClr val="00B050"/>
                </a:solidFill>
              </a:rPr>
              <a:t>✓</a:t>
            </a:r>
            <a:endParaRPr lang="en-US" sz="44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7C34-E0FA-C64C-A26F-36A2363EA095}"/>
              </a:ext>
            </a:extLst>
          </p:cNvPr>
          <p:cNvSpPr txBox="1"/>
          <p:nvPr/>
        </p:nvSpPr>
        <p:spPr>
          <a:xfrm>
            <a:off x="8583619" y="5450312"/>
            <a:ext cx="4726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have I learn?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E2C46-1558-2A47-9ACF-C3E8F8F3537F}"/>
              </a:ext>
            </a:extLst>
          </p:cNvPr>
          <p:cNvSpPr txBox="1"/>
          <p:nvPr/>
        </p:nvSpPr>
        <p:spPr>
          <a:xfrm>
            <a:off x="8564273" y="6626367"/>
            <a:ext cx="7294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would I do differently?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E549FD-3262-9447-A916-CB9CA0852653}"/>
              </a:ext>
            </a:extLst>
          </p:cNvPr>
          <p:cNvSpPr/>
          <p:nvPr/>
        </p:nvSpPr>
        <p:spPr>
          <a:xfrm>
            <a:off x="8583619" y="7802422"/>
            <a:ext cx="7973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Why am I important in the team?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58995-1E3E-8542-9393-0F51B35D628C}"/>
              </a:ext>
            </a:extLst>
          </p:cNvPr>
          <p:cNvSpPr/>
          <p:nvPr/>
        </p:nvSpPr>
        <p:spPr>
          <a:xfrm>
            <a:off x="10982016" y="2107593"/>
            <a:ext cx="314201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TOPICS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7DD322-3690-B94E-BC72-D1055A3E4999}"/>
              </a:ext>
            </a:extLst>
          </p:cNvPr>
          <p:cNvCxnSpPr/>
          <p:nvPr/>
        </p:nvCxnSpPr>
        <p:spPr>
          <a:xfrm>
            <a:off x="8583619" y="5043698"/>
            <a:ext cx="327269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0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6C4FB7-A8E1-B540-8563-C66A653F91C8}"/>
              </a:ext>
            </a:extLst>
          </p:cNvPr>
          <p:cNvSpPr txBox="1"/>
          <p:nvPr/>
        </p:nvSpPr>
        <p:spPr>
          <a:xfrm>
            <a:off x="8583619" y="4274257"/>
            <a:ext cx="4726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do I do?</a:t>
            </a:r>
            <a:endParaRPr lang="en-US" sz="44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7C34-E0FA-C64C-A26F-36A2363EA095}"/>
              </a:ext>
            </a:extLst>
          </p:cNvPr>
          <p:cNvSpPr txBox="1"/>
          <p:nvPr/>
        </p:nvSpPr>
        <p:spPr>
          <a:xfrm>
            <a:off x="8583619" y="5450312"/>
            <a:ext cx="5452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have I learn?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E2C46-1558-2A47-9ACF-C3E8F8F3537F}"/>
              </a:ext>
            </a:extLst>
          </p:cNvPr>
          <p:cNvSpPr txBox="1"/>
          <p:nvPr/>
        </p:nvSpPr>
        <p:spPr>
          <a:xfrm>
            <a:off x="8564274" y="6626367"/>
            <a:ext cx="746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would I do differently?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E549FD-3262-9447-A916-CB9CA0852653}"/>
              </a:ext>
            </a:extLst>
          </p:cNvPr>
          <p:cNvSpPr/>
          <p:nvPr/>
        </p:nvSpPr>
        <p:spPr>
          <a:xfrm>
            <a:off x="8583619" y="7802422"/>
            <a:ext cx="85899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Why I’m important in the team?  </a:t>
            </a:r>
            <a:r>
              <a:rPr lang="en-US" sz="4400" b="1" dirty="0">
                <a:solidFill>
                  <a:srgbClr val="00B050"/>
                </a:solidFill>
              </a:rPr>
              <a:t>✓</a:t>
            </a:r>
            <a:endParaRPr lang="en-US" sz="4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58995-1E3E-8542-9393-0F51B35D628C}"/>
              </a:ext>
            </a:extLst>
          </p:cNvPr>
          <p:cNvSpPr/>
          <p:nvPr/>
        </p:nvSpPr>
        <p:spPr>
          <a:xfrm>
            <a:off x="11463011" y="2107593"/>
            <a:ext cx="2180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TOPICS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7DD322-3690-B94E-BC72-D1055A3E4999}"/>
              </a:ext>
            </a:extLst>
          </p:cNvPr>
          <p:cNvCxnSpPr>
            <a:cxnSpLocks/>
          </p:cNvCxnSpPr>
          <p:nvPr/>
        </p:nvCxnSpPr>
        <p:spPr>
          <a:xfrm>
            <a:off x="8583619" y="8571863"/>
            <a:ext cx="725836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54AFF24-B265-D448-8E13-DC06173DD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" y="5043698"/>
            <a:ext cx="8320774" cy="56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6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1AE96F4-764E-1946-861B-031D81D01611}"/>
              </a:ext>
            </a:extLst>
          </p:cNvPr>
          <p:cNvSpPr/>
          <p:nvPr/>
        </p:nvSpPr>
        <p:spPr>
          <a:xfrm>
            <a:off x="9282295" y="5294138"/>
            <a:ext cx="581305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72182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7134473" y="1150575"/>
            <a:ext cx="10140341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DO I DO IN MCX TEAM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24561" y="9003098"/>
            <a:ext cx="4025907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MOBIL LUBES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266525" y="9003098"/>
            <a:ext cx="755873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INNOVATION EVANGELIST</a:t>
            </a:r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13149732" y="9956375"/>
            <a:ext cx="5792318" cy="158761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sz="40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Be innovation evangelist and organize innovation mindset event </a:t>
            </a: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5044795" y="9956375"/>
            <a:ext cx="5585438" cy="158761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sz="40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Finding and testing solutions for increase lubes sale</a:t>
            </a:r>
          </a:p>
        </p:txBody>
      </p:sp>
      <p:pic>
        <p:nvPicPr>
          <p:cNvPr id="3" name="Picture 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430CC592-B317-B947-8380-A8CC50653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785" y="3229135"/>
            <a:ext cx="4393460" cy="5684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982FAB-E1D4-4E47-9539-E3630A32A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25" y="4140401"/>
            <a:ext cx="3612138" cy="36121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179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59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>
            <a:off x="3211667" y="9875613"/>
            <a:ext cx="9192372" cy="6798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en-US" sz="5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Call-</a:t>
            </a:r>
            <a:r>
              <a:rPr lang="en-US" sz="5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ordinator</a:t>
            </a:r>
            <a:endParaRPr lang="en-US" sz="5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30530" y="8492879"/>
            <a:ext cx="3492110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SOLUTION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875875" y="5574252"/>
            <a:ext cx="7902834" cy="65973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en-US" sz="5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- Increase lubes sale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48774" y="4189453"/>
            <a:ext cx="6384952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OBJECTIVE</a:t>
            </a:r>
            <a:endParaRPr lang="en-US" sz="5400" b="1" dirty="0">
              <a:solidFill>
                <a:srgbClr val="FF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4696" y="1864253"/>
            <a:ext cx="519719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MOBIL LUBES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36785" y="316058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7D38B1F-9DA5-5C4C-BA39-9D3581170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57" y="8492879"/>
            <a:ext cx="2363516" cy="236351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018D209-38B7-254A-9A0A-B4C4D07F72D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8" r="23288"/>
          <a:stretch>
            <a:fillRect/>
          </a:stretch>
        </p:blipFill>
        <p:spPr>
          <a:xfrm>
            <a:off x="12188825" y="0"/>
            <a:ext cx="5899899" cy="6713034"/>
          </a:xfrm>
        </p:spPr>
      </p:pic>
      <p:pic>
        <p:nvPicPr>
          <p:cNvPr id="11" name="Picture Placeholder 10" descr="A close up of an engine&#10;&#10;Description automatically generated">
            <a:extLst>
              <a:ext uri="{FF2B5EF4-FFF2-40B4-BE49-F238E27FC236}">
                <a16:creationId xmlns:a16="http://schemas.microsoft.com/office/drawing/2014/main" id="{6F2C8752-A9A1-624B-B76F-D45BE96A89D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3" r="20943"/>
          <a:stretch>
            <a:fillRect/>
          </a:stretch>
        </p:blipFill>
        <p:spPr/>
      </p:pic>
      <p:pic>
        <p:nvPicPr>
          <p:cNvPr id="15" name="Picture Placeholder 14" descr="A person in a blue shirt&#10;&#10;Description automatically generated">
            <a:extLst>
              <a:ext uri="{FF2B5EF4-FFF2-40B4-BE49-F238E27FC236}">
                <a16:creationId xmlns:a16="http://schemas.microsoft.com/office/drawing/2014/main" id="{C8AFEA32-C673-A746-B952-AF8270345C5E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2" r="20636"/>
          <a:stretch/>
        </p:blipFill>
        <p:spPr>
          <a:xfrm>
            <a:off x="18335206" y="0"/>
            <a:ext cx="6042444" cy="13716000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8EE69B-32F6-CB47-934D-C351E90E92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96" y="3477602"/>
            <a:ext cx="1570625" cy="15706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B600AF-97ED-4944-8EF3-D23A573EB478}"/>
              </a:ext>
            </a:extLst>
          </p:cNvPr>
          <p:cNvSpPr/>
          <p:nvPr/>
        </p:nvSpPr>
        <p:spPr>
          <a:xfrm>
            <a:off x="2992603" y="6415941"/>
            <a:ext cx="7786106" cy="532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50"/>
              </a:lnSpc>
            </a:pPr>
            <a:r>
              <a:rPr lang="en-US" sz="5400" dirty="0">
                <a:latin typeface="Source Sans Pro" charset="0"/>
                <a:ea typeface="Source Sans Pro" charset="0"/>
                <a:cs typeface="Source Sans Pro" charset="0"/>
              </a:rPr>
              <a:t>- Gain Information directly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CCFB0CCD-F655-7948-9534-C088EF328C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21" y="3668513"/>
            <a:ext cx="1379714" cy="1379714"/>
          </a:xfrm>
          <a:prstGeom prst="rect">
            <a:avLst/>
          </a:prstGeom>
        </p:spPr>
      </p:pic>
      <p:pic>
        <p:nvPicPr>
          <p:cNvPr id="6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F5F2C17-E998-434E-85D1-B9A4C622EB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39" y="8342827"/>
            <a:ext cx="2911294" cy="2911294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164DA5BD-0026-E740-A8B1-2249657FEA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7" y="4172655"/>
            <a:ext cx="1973115" cy="197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727154" y="1411619"/>
            <a:ext cx="8923341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What is Call-</a:t>
            </a:r>
            <a:r>
              <a:rPr lang="en-US" sz="6000" b="1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ordinator</a:t>
            </a:r>
            <a:endParaRPr lang="en-US" sz="6600" b="1" dirty="0">
              <a:solidFill>
                <a:srgbClr val="FF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1048135" y="2587210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graphics&#10;&#10;Description automatically generated">
            <a:extLst>
              <a:ext uri="{FF2B5EF4-FFF2-40B4-BE49-F238E27FC236}">
                <a16:creationId xmlns:a16="http://schemas.microsoft.com/office/drawing/2014/main" id="{46A42DD1-6FC7-4448-9A5A-9D914B5E0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028" y="997290"/>
            <a:ext cx="1687827" cy="1687827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258B664-4B91-EB4F-B11B-8A0244C10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82" y="5541818"/>
            <a:ext cx="4038600" cy="4038600"/>
          </a:xfrm>
          <a:prstGeom prst="foldedCorner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EEC15BA-35E2-EF48-B5C6-25ABC2B22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70" y="4923425"/>
            <a:ext cx="2860371" cy="2860371"/>
          </a:xfrm>
          <a:prstGeom prst="rect">
            <a:avLst/>
          </a:prstGeom>
        </p:spPr>
      </p:pic>
      <p:pic>
        <p:nvPicPr>
          <p:cNvPr id="11" name="Picture 10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8D67B3D-563E-E641-8528-4AF511C04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135" y="3474955"/>
            <a:ext cx="2030096" cy="20300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38C5D-093B-704C-8E6C-99763AE47C4A}"/>
              </a:ext>
            </a:extLst>
          </p:cNvPr>
          <p:cNvSpPr txBox="1"/>
          <p:nvPr/>
        </p:nvSpPr>
        <p:spPr>
          <a:xfrm>
            <a:off x="9051493" y="5529989"/>
            <a:ext cx="865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dirty="0">
                <a:solidFill>
                  <a:schemeClr val="tx2"/>
                </a:solidFill>
              </a:rPr>
              <a:t> </a:t>
            </a:r>
            <a:r>
              <a:rPr lang="en-US" sz="5400" dirty="0">
                <a:solidFill>
                  <a:schemeClr val="tx2"/>
                </a:solidFill>
              </a:rPr>
              <a:t>Call-</a:t>
            </a:r>
            <a:r>
              <a:rPr lang="en-US" sz="5400" dirty="0" err="1">
                <a:solidFill>
                  <a:schemeClr val="tx2"/>
                </a:solidFill>
              </a:rPr>
              <a:t>ordinator</a:t>
            </a:r>
            <a:r>
              <a:rPr lang="en-US" sz="5400" dirty="0">
                <a:solidFill>
                  <a:schemeClr val="tx2"/>
                </a:solidFill>
              </a:rPr>
              <a:t> : </a:t>
            </a:r>
            <a:r>
              <a:rPr lang="en-US" sz="5400" dirty="0">
                <a:solidFill>
                  <a:srgbClr val="02A804"/>
                </a:solidFill>
              </a:rPr>
              <a:t>Line@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71F5FA-AA20-9947-B8EA-A6FF07DE8AF4}"/>
              </a:ext>
            </a:extLst>
          </p:cNvPr>
          <p:cNvCxnSpPr/>
          <p:nvPr/>
        </p:nvCxnSpPr>
        <p:spPr>
          <a:xfrm flipV="1">
            <a:off x="6859249" y="4870461"/>
            <a:ext cx="3017520" cy="783037"/>
          </a:xfrm>
          <a:prstGeom prst="straightConnector1">
            <a:avLst/>
          </a:prstGeom>
          <a:ln w="76200">
            <a:solidFill>
              <a:srgbClr val="02A8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46C18EB-6E13-B043-91EF-C56682225D8C}"/>
              </a:ext>
            </a:extLst>
          </p:cNvPr>
          <p:cNvSpPr txBox="1"/>
          <p:nvPr/>
        </p:nvSpPr>
        <p:spPr>
          <a:xfrm rot="20784685">
            <a:off x="5921975" y="4300122"/>
            <a:ext cx="4596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Send 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7A4894-80B1-444E-BEF6-3496CFBF5325}"/>
              </a:ext>
            </a:extLst>
          </p:cNvPr>
          <p:cNvCxnSpPr>
            <a:cxnSpLocks/>
          </p:cNvCxnSpPr>
          <p:nvPr/>
        </p:nvCxnSpPr>
        <p:spPr>
          <a:xfrm>
            <a:off x="14343268" y="4923426"/>
            <a:ext cx="3196587" cy="730072"/>
          </a:xfrm>
          <a:prstGeom prst="straightConnector1">
            <a:avLst/>
          </a:prstGeom>
          <a:ln w="76200">
            <a:solidFill>
              <a:srgbClr val="02A8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44A6A7-5C7B-9249-B108-BB655595B39D}"/>
              </a:ext>
            </a:extLst>
          </p:cNvPr>
          <p:cNvSpPr txBox="1"/>
          <p:nvPr/>
        </p:nvSpPr>
        <p:spPr>
          <a:xfrm rot="733373">
            <a:off x="13701203" y="4232019"/>
            <a:ext cx="4596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Mapping</a:t>
            </a: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025DB80B-74B0-9C41-86AE-9E8D06DC0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43" y="5631476"/>
            <a:ext cx="3520943" cy="35209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4FDA37-78CA-024F-88BE-ED6DE8E37D37}"/>
              </a:ext>
            </a:extLst>
          </p:cNvPr>
          <p:cNvSpPr txBox="1"/>
          <p:nvPr/>
        </p:nvSpPr>
        <p:spPr>
          <a:xfrm>
            <a:off x="17432682" y="9152419"/>
            <a:ext cx="4596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IWs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CD8E99-FFD6-4C49-9740-455F098A0B6E}"/>
              </a:ext>
            </a:extLst>
          </p:cNvPr>
          <p:cNvCxnSpPr>
            <a:cxnSpLocks/>
          </p:cNvCxnSpPr>
          <p:nvPr/>
        </p:nvCxnSpPr>
        <p:spPr>
          <a:xfrm flipH="1">
            <a:off x="7284720" y="9031061"/>
            <a:ext cx="10134763" cy="0"/>
          </a:xfrm>
          <a:prstGeom prst="straightConnector1">
            <a:avLst/>
          </a:prstGeom>
          <a:ln w="76200">
            <a:solidFill>
              <a:srgbClr val="02A8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612888C-11CA-F94E-B2DF-4C88ECF5A2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559" y="7423725"/>
            <a:ext cx="3457387" cy="34573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629801-F1CD-E84B-A0BF-35285F8EA132}"/>
              </a:ext>
            </a:extLst>
          </p:cNvPr>
          <p:cNvSpPr txBox="1"/>
          <p:nvPr/>
        </p:nvSpPr>
        <p:spPr>
          <a:xfrm>
            <a:off x="11750146" y="8010710"/>
            <a:ext cx="5669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Send </a:t>
            </a:r>
            <a:r>
              <a:rPr lang="en-US" sz="5400" dirty="0">
                <a:solidFill>
                  <a:schemeClr val="tx2"/>
                </a:solidFill>
                <a:latin typeface="Source Sans Pro" charset="0"/>
                <a:ea typeface="Source Sans Pro" charset="0"/>
                <a:cs typeface="Source Sans Pro" charset="0"/>
              </a:rPr>
              <a:t>technician</a:t>
            </a:r>
          </a:p>
        </p:txBody>
      </p:sp>
    </p:spTree>
    <p:extLst>
      <p:ext uri="{BB962C8B-B14F-4D97-AF65-F5344CB8AC3E}">
        <p14:creationId xmlns:p14="http://schemas.microsoft.com/office/powerpoint/2010/main" val="237195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204E-6 -4.62963E-6 C 0.00208 -4.62963E-6 -0.00196 0.00163 0.01139 -4.62963E-6 C 0.02123 -0.00127 0.03113 -0.00138 0.04096 -0.00208 L 0.13304 -4.62963E-6 C 0.14216 -4.62963E-6 0.15127 -0.00046 0.16033 -0.00208 C 0.16274 -0.00243 0.16716 -0.00613 0.16716 -0.00601 C 0.17003 -0.02129 0.16612 -0.00254 0.17055 -0.01817 C 0.17107 -0.02013 0.17133 -0.02222 0.17172 -0.0243 C 0.17133 -0.03032 0.17166 -0.03669 0.17055 -0.04247 C 0.17003 -0.04513 0.1684 -0.04675 0.16716 -0.04849 C 0.16502 -0.0515 0.16261 -0.05393 0.16033 -0.05659 C 0.15915 -0.05798 0.15824 -0.06006 0.15694 -0.06064 C 0.15538 -0.06134 0.15388 -0.06192 0.15238 -0.06273 C 0.15121 -0.06331 0.1501 -0.06423 0.14893 -0.06469 C 0.14633 -0.06562 0.14366 -0.06608 0.14099 -0.06666 C 0.13532 -0.06562 0.132 -0.0662 0.12738 -0.06273 C 0.12041 -0.0574 0.1249 -0.06076 0.11937 -0.05254 C 0.11429 -0.04502 0.11468 -0.05115 0.10914 -0.03645 C 0.104 -0.02268 0.10654 -0.02777 0.10237 -0.02025 C 0.10198 -0.01817 0.10178 -0.01608 0.1012 -0.01423 C 0.09989 -0.00995 0.09664 -0.00208 0.09664 -0.00196 C 0.09631 0.00058 0.09625 0.00359 0.09553 0.00602 C 0.09429 0.01042 0.09097 0.01818 0.09097 0.01829 C 0.0898 0.02443 0.08967 0.02605 0.08759 0.0323 C 0.08615 0.03646 0.08498 0.04098 0.08303 0.04445 C 0.08186 0.04642 0.08062 0.04827 0.07958 0.05047 C 0.07795 0.05429 0.07658 0.05857 0.07508 0.06262 C 0.06968 0.07686 0.07645 0.05915 0.06935 0.07674 C 0.06857 0.07871 0.06798 0.08102 0.06707 0.08276 C 0.06499 0.08704 0.06258 0.09086 0.0603 0.09491 C 0.0575 0.09989 0.05581 0.10348 0.05236 0.10706 C 0.04552 0.11413 0.04526 0.11389 0.03979 0.11713 C 0.03438 0.12362 0.0377 0.12038 0.02956 0.12524 L 0.02618 0.12732 C 0.01973 0.12663 0.01328 0.12628 0.00684 0.12524 C 0.00527 0.125 0.00371 0.12431 0.00228 0.12327 C 0.00104 0.12223 0.00013 0.12026 -0.00111 0.11922 C -0.00215 0.11818 -0.00345 0.11818 -0.0045 0.11713 C -0.00651 0.11517 -0.01166 0.10973 -0.01361 0.10498 C -0.01524 0.10116 -0.01817 0.09294 -0.01817 0.09306 C -0.02058 0.07581 -0.01986 0.0845 -0.01817 0.05452 C -0.01798 0.05105 -0.01752 0.04769 -0.017 0.04445 C -0.01563 0.03542 -0.01407 0.02709 -0.01023 0.02014 C -0.00944 0.01887 -0.00879 0.01737 -0.00795 0.01609 C -0.00684 0.01459 -0.00567 0.01343 -0.0045 0.01204 C -0.00228 0.00614 -0.00202 0.0066 -0.00111 -4.62963E-6 C -0.00104 -0.00069 -0.00209 -4.62963E-6 1.85204E-6 -4.62963E-6 Z " pathEditMode="relative" rAng="0" ptsTypes="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0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19" grpId="1"/>
      <p:bldP spid="22" grpId="0"/>
      <p:bldP spid="27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99260" y="1864253"/>
            <a:ext cx="4779129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FRAMEWORK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1032315" y="316058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C1BE092-81A1-AA41-B3D8-76E323F28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05" y="3613522"/>
            <a:ext cx="14340240" cy="6488956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BB8FD2-5A4D-F34D-BE9C-8AF027942015}"/>
              </a:ext>
            </a:extLst>
          </p:cNvPr>
          <p:cNvCxnSpPr/>
          <p:nvPr/>
        </p:nvCxnSpPr>
        <p:spPr>
          <a:xfrm flipV="1">
            <a:off x="9799260" y="9910119"/>
            <a:ext cx="951118" cy="1136822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3F7032-D833-5645-B6C6-925F7E8EA4FE}"/>
              </a:ext>
            </a:extLst>
          </p:cNvPr>
          <p:cNvCxnSpPr>
            <a:cxnSpLocks/>
          </p:cNvCxnSpPr>
          <p:nvPr/>
        </p:nvCxnSpPr>
        <p:spPr>
          <a:xfrm flipV="1">
            <a:off x="12188824" y="10280497"/>
            <a:ext cx="0" cy="138428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CE1022-BBD8-734A-B7B9-405E3F01C8DE}"/>
              </a:ext>
            </a:extLst>
          </p:cNvPr>
          <p:cNvCxnSpPr>
            <a:cxnSpLocks/>
          </p:cNvCxnSpPr>
          <p:nvPr/>
        </p:nvCxnSpPr>
        <p:spPr>
          <a:xfrm flipH="1" flipV="1">
            <a:off x="13627271" y="10080511"/>
            <a:ext cx="951118" cy="106251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E835B43-D9B7-3749-B1D0-F2FB80B510A3}"/>
              </a:ext>
            </a:extLst>
          </p:cNvPr>
          <p:cNvCxnSpPr>
            <a:cxnSpLocks/>
          </p:cNvCxnSpPr>
          <p:nvPr/>
        </p:nvCxnSpPr>
        <p:spPr>
          <a:xfrm flipV="1">
            <a:off x="10994042" y="10280497"/>
            <a:ext cx="475559" cy="138428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E137A31-EDB6-6947-98D1-269804EC4E94}"/>
              </a:ext>
            </a:extLst>
          </p:cNvPr>
          <p:cNvCxnSpPr>
            <a:cxnSpLocks/>
          </p:cNvCxnSpPr>
          <p:nvPr/>
        </p:nvCxnSpPr>
        <p:spPr>
          <a:xfrm flipH="1" flipV="1">
            <a:off x="13059246" y="10280497"/>
            <a:ext cx="508897" cy="138428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1B44EC6-4720-CC40-8F37-C190CDA49F3A}"/>
              </a:ext>
            </a:extLst>
          </p:cNvPr>
          <p:cNvGrpSpPr/>
          <p:nvPr/>
        </p:nvGrpSpPr>
        <p:grpSpPr>
          <a:xfrm>
            <a:off x="10598101" y="1097781"/>
            <a:ext cx="3181448" cy="3167723"/>
            <a:chOff x="10273527" y="1112116"/>
            <a:chExt cx="3830595" cy="38140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2F19E5-F0C4-4347-850C-D84F318BC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23" t="41222" r="36766"/>
            <a:stretch/>
          </p:blipFill>
          <p:spPr>
            <a:xfrm>
              <a:off x="10273527" y="1112116"/>
              <a:ext cx="3830595" cy="3814069"/>
            </a:xfrm>
            <a:prstGeom prst="ellipse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9476B7F-5AB8-5F4D-A441-0399F8A9ACA6}"/>
                    </a:ext>
                  </a:extLst>
                </p14:cNvPr>
                <p14:cNvContentPartPr/>
                <p14:nvPr/>
              </p14:nvContentPartPr>
              <p14:xfrm>
                <a:off x="10714270" y="1426568"/>
                <a:ext cx="624960" cy="641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9476B7F-5AB8-5F4D-A441-0399F8A9AC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38859" y="1351146"/>
                  <a:ext cx="776216" cy="792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B4FB5D1-880A-F341-86FA-C7144B74A1E6}"/>
                    </a:ext>
                  </a:extLst>
                </p14:cNvPr>
                <p14:cNvContentPartPr/>
                <p14:nvPr/>
              </p14:nvContentPartPr>
              <p14:xfrm>
                <a:off x="10614446" y="1899206"/>
                <a:ext cx="151920" cy="235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B4FB5D1-880A-F341-86FA-C7144B74A1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38702" y="1823900"/>
                  <a:ext cx="302974" cy="386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70C6E7-37C8-4547-8A1D-F73C868BCECB}"/>
                    </a:ext>
                  </a:extLst>
                </p14:cNvPr>
                <p14:cNvContentPartPr/>
                <p14:nvPr/>
              </p14:nvContentPartPr>
              <p14:xfrm>
                <a:off x="10601486" y="1977326"/>
                <a:ext cx="141120" cy="168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70C6E7-37C8-4547-8A1D-F73C868BCE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26164" y="1901965"/>
                  <a:ext cx="292196" cy="319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E821D8-0951-B340-89AB-A7D1B9CE605C}"/>
                    </a:ext>
                  </a:extLst>
                </p14:cNvPr>
                <p14:cNvContentPartPr/>
                <p14:nvPr/>
              </p14:nvContentPartPr>
              <p14:xfrm>
                <a:off x="10567430" y="1393750"/>
                <a:ext cx="804240" cy="94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E821D8-0951-B340-89AB-A7D1B9CE60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91599" y="1317891"/>
                  <a:ext cx="955468" cy="10984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9592883-6C26-F341-B53D-5682AA422604}"/>
              </a:ext>
            </a:extLst>
          </p:cNvPr>
          <p:cNvSpPr txBox="1"/>
          <p:nvPr/>
        </p:nvSpPr>
        <p:spPr>
          <a:xfrm>
            <a:off x="8971545" y="10009476"/>
            <a:ext cx="64345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At first, </a:t>
            </a:r>
          </a:p>
          <a:p>
            <a:r>
              <a:rPr lang="en-US" sz="4400" dirty="0"/>
              <a:t>which platform should be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43EC72-0677-6144-8354-1C4A4C926D43}"/>
              </a:ext>
            </a:extLst>
          </p:cNvPr>
          <p:cNvSpPr txBox="1"/>
          <p:nvPr/>
        </p:nvSpPr>
        <p:spPr>
          <a:xfrm>
            <a:off x="1673203" y="10009476"/>
            <a:ext cx="9043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How many processes </a:t>
            </a:r>
          </a:p>
          <a:p>
            <a:r>
              <a:rPr lang="en-US" sz="4400" dirty="0"/>
              <a:t>should there be?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006426-7796-F146-AD07-9D567EAB704B}"/>
              </a:ext>
            </a:extLst>
          </p:cNvPr>
          <p:cNvSpPr txBox="1"/>
          <p:nvPr/>
        </p:nvSpPr>
        <p:spPr>
          <a:xfrm>
            <a:off x="16678673" y="10011846"/>
            <a:ext cx="9043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Find out how to test ideas </a:t>
            </a:r>
          </a:p>
          <a:p>
            <a:r>
              <a:rPr lang="en-US" sz="4400" dirty="0"/>
              <a:t>at the cheapest cost.</a:t>
            </a:r>
          </a:p>
        </p:txBody>
      </p:sp>
      <p:pic>
        <p:nvPicPr>
          <p:cNvPr id="24" name="Picture 2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ED06890-F18E-194B-9976-83EA36BADE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70" y="5684664"/>
            <a:ext cx="3484709" cy="3484709"/>
          </a:xfrm>
          <a:prstGeom prst="rect">
            <a:avLst/>
          </a:prstGeom>
        </p:spPr>
      </p:pic>
      <p:pic>
        <p:nvPicPr>
          <p:cNvPr id="31" name="Picture 30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0C585F7F-1BE6-B346-AD3A-D61BDE61E6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673" y="5394552"/>
            <a:ext cx="6531484" cy="3842049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38DC42F-C20B-0C48-B3FB-EF714F8F5E00}"/>
              </a:ext>
            </a:extLst>
          </p:cNvPr>
          <p:cNvSpPr/>
          <p:nvPr/>
        </p:nvSpPr>
        <p:spPr>
          <a:xfrm>
            <a:off x="1167493" y="5881827"/>
            <a:ext cx="5818909" cy="2862757"/>
          </a:xfrm>
          <a:prstGeom prst="round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00B1F0"/>
                </a:solidFill>
              </a:rPr>
              <a:t>Deep in 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71223B-E277-D647-8C25-BFF78DA5CFCE}"/>
              </a:ext>
            </a:extLst>
          </p:cNvPr>
          <p:cNvSpPr txBox="1"/>
          <p:nvPr/>
        </p:nvSpPr>
        <p:spPr>
          <a:xfrm>
            <a:off x="7667110" y="9286201"/>
            <a:ext cx="9043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Can answers business needs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B2184-6C4B-4F40-BE8E-294177F3DD07}"/>
              </a:ext>
            </a:extLst>
          </p:cNvPr>
          <p:cNvSpPr txBox="1"/>
          <p:nvPr/>
        </p:nvSpPr>
        <p:spPr>
          <a:xfrm>
            <a:off x="7101840" y="454152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8B948-65F9-FC45-92C8-A7572068CD5F}"/>
              </a:ext>
            </a:extLst>
          </p:cNvPr>
          <p:cNvSpPr/>
          <p:nvPr/>
        </p:nvSpPr>
        <p:spPr>
          <a:xfrm>
            <a:off x="7023410" y="6396335"/>
            <a:ext cx="10330841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Call-</a:t>
            </a:r>
            <a:r>
              <a:rPr lang="en-US" sz="13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ordinator</a:t>
            </a:r>
            <a:endParaRPr lang="en-US" sz="13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7448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30" grpId="0"/>
      <p:bldP spid="34" grpId="0" animBg="1"/>
      <p:bldP spid="1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journey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24F00B5-B8EF-3C41-A87A-A84257DC1A39}"/>
              </a:ext>
            </a:extLst>
          </p:cNvPr>
          <p:cNvSpPr/>
          <p:nvPr/>
        </p:nvSpPr>
        <p:spPr>
          <a:xfrm>
            <a:off x="1834273" y="2418932"/>
            <a:ext cx="2244202" cy="1359481"/>
          </a:xfrm>
          <a:custGeom>
            <a:avLst/>
            <a:gdLst>
              <a:gd name="connsiteX0" fmla="*/ 0 w 731093"/>
              <a:gd name="connsiteY0" fmla="*/ 64793 h 509938"/>
              <a:gd name="connsiteX1" fmla="*/ 427383 w 731093"/>
              <a:gd name="connsiteY1" fmla="*/ 84671 h 509938"/>
              <a:gd name="connsiteX2" fmla="*/ 650070 w 731093"/>
              <a:gd name="connsiteY2" fmla="*/ 358815 h 509938"/>
              <a:gd name="connsiteX3" fmla="*/ 580622 w 731093"/>
              <a:gd name="connsiteY3" fmla="*/ 497712 h 509938"/>
              <a:gd name="connsiteX4" fmla="*/ 499599 w 731093"/>
              <a:gd name="connsiteY4" fmla="*/ 497712 h 509938"/>
              <a:gd name="connsiteX5" fmla="*/ 441725 w 731093"/>
              <a:gd name="connsiteY5" fmla="*/ 451413 h 509938"/>
              <a:gd name="connsiteX6" fmla="*/ 418576 w 731093"/>
              <a:gd name="connsiteY6" fmla="*/ 335666 h 509938"/>
              <a:gd name="connsiteX7" fmla="*/ 476450 w 731093"/>
              <a:gd name="connsiteY7" fmla="*/ 173620 h 509938"/>
              <a:gd name="connsiteX8" fmla="*/ 731093 w 731093"/>
              <a:gd name="connsiteY8" fmla="*/ 0 h 50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1093" h="509938">
                <a:moveTo>
                  <a:pt x="0" y="64793"/>
                </a:moveTo>
                <a:cubicBezTo>
                  <a:pt x="159519" y="50230"/>
                  <a:pt x="319038" y="35667"/>
                  <a:pt x="427383" y="84671"/>
                </a:cubicBezTo>
                <a:cubicBezTo>
                  <a:pt x="535728" y="133675"/>
                  <a:pt x="624530" y="289975"/>
                  <a:pt x="650070" y="358815"/>
                </a:cubicBezTo>
                <a:cubicBezTo>
                  <a:pt x="675610" y="427655"/>
                  <a:pt x="605700" y="474563"/>
                  <a:pt x="580622" y="497712"/>
                </a:cubicBezTo>
                <a:cubicBezTo>
                  <a:pt x="555544" y="520861"/>
                  <a:pt x="522749" y="505429"/>
                  <a:pt x="499599" y="497712"/>
                </a:cubicBezTo>
                <a:cubicBezTo>
                  <a:pt x="476449" y="489995"/>
                  <a:pt x="455229" y="478421"/>
                  <a:pt x="441725" y="451413"/>
                </a:cubicBezTo>
                <a:cubicBezTo>
                  <a:pt x="428221" y="424405"/>
                  <a:pt x="412789" y="381965"/>
                  <a:pt x="418576" y="335666"/>
                </a:cubicBezTo>
                <a:cubicBezTo>
                  <a:pt x="424363" y="289367"/>
                  <a:pt x="424364" y="229564"/>
                  <a:pt x="476450" y="173620"/>
                </a:cubicBezTo>
                <a:cubicBezTo>
                  <a:pt x="528536" y="117676"/>
                  <a:pt x="629814" y="58838"/>
                  <a:pt x="731093" y="0"/>
                </a:cubicBezTo>
              </a:path>
            </a:pathLst>
          </a:cu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598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04D0483E-A516-EC4E-A605-A7CAD1C35469}"/>
              </a:ext>
            </a:extLst>
          </p:cNvPr>
          <p:cNvSpPr>
            <a:spLocks/>
          </p:cNvSpPr>
          <p:nvPr/>
        </p:nvSpPr>
        <p:spPr>
          <a:xfrm rot="8056663">
            <a:off x="1507370" y="3666180"/>
            <a:ext cx="287925" cy="28792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 dirty="0">
              <a:solidFill>
                <a:srgbClr val="4B2885"/>
              </a:solidFill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47152291-4BD8-124F-BD58-04D79B4E90AF}"/>
              </a:ext>
            </a:extLst>
          </p:cNvPr>
          <p:cNvSpPr txBox="1">
            <a:spLocks/>
          </p:cNvSpPr>
          <p:nvPr/>
        </p:nvSpPr>
        <p:spPr>
          <a:xfrm>
            <a:off x="952257" y="3953888"/>
            <a:ext cx="3271065" cy="1713839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 b="1" dirty="0" err="1">
                <a:latin typeface="EMprint" panose="020B0503020204020204" pitchFamily="34" charset="0"/>
                <a:ea typeface="EMprint" panose="020B0503020204020204" pitchFamily="34" charset="0"/>
              </a:rPr>
              <a:t>Poom</a:t>
            </a:r>
            <a:r>
              <a:rPr lang="en-US" sz="2133" b="1" dirty="0">
                <a:latin typeface="EMprint" panose="020B0503020204020204" pitchFamily="34" charset="0"/>
                <a:ea typeface="EMprint" panose="020B0503020204020204" pitchFamily="34" charset="0"/>
              </a:rPr>
              <a:t>,</a:t>
            </a:r>
          </a:p>
          <a:p>
            <a:pPr marL="0" indent="0">
              <a:buNone/>
            </a:pPr>
            <a:r>
              <a:rPr lang="en-US" sz="2133" dirty="0" err="1">
                <a:latin typeface="EMprint" panose="020B0503020204020204" pitchFamily="34" charset="0"/>
                <a:ea typeface="EMprint" panose="020B0503020204020204" pitchFamily="34" charset="0"/>
                <a:cs typeface="Times New Roman" panose="02020603050405020304" pitchFamily="18" charset="0"/>
              </a:rPr>
              <a:t>Coporate</a:t>
            </a:r>
            <a:r>
              <a:rPr lang="en-US" sz="2133" dirty="0">
                <a:latin typeface="EMprint" panose="020B0503020204020204" pitchFamily="34" charset="0"/>
                <a:ea typeface="EMprint" panose="020B0503020204020204" pitchFamily="34" charset="0"/>
                <a:cs typeface="Times New Roman" panose="02020603050405020304" pitchFamily="18" charset="0"/>
              </a:rPr>
              <a:t> employee</a:t>
            </a:r>
            <a:endParaRPr lang="en-SG" sz="2133" dirty="0">
              <a:latin typeface="EMprint" panose="020B0503020204020204" pitchFamily="34" charset="0"/>
              <a:ea typeface="EMprint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Chevron 59">
            <a:extLst>
              <a:ext uri="{FF2B5EF4-FFF2-40B4-BE49-F238E27FC236}">
                <a16:creationId xmlns:a16="http://schemas.microsoft.com/office/drawing/2014/main" id="{97BE7782-8407-8241-9B19-87E318B97B92}"/>
              </a:ext>
            </a:extLst>
          </p:cNvPr>
          <p:cNvSpPr/>
          <p:nvPr/>
        </p:nvSpPr>
        <p:spPr>
          <a:xfrm>
            <a:off x="8757295" y="1923980"/>
            <a:ext cx="377048" cy="757075"/>
          </a:xfrm>
          <a:prstGeom prst="chevron">
            <a:avLst>
              <a:gd name="adj" fmla="val 7459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77A760C-2AEF-DA4D-8976-405255109D69}"/>
              </a:ext>
            </a:extLst>
          </p:cNvPr>
          <p:cNvCxnSpPr>
            <a:cxnSpLocks/>
          </p:cNvCxnSpPr>
          <p:nvPr/>
        </p:nvCxnSpPr>
        <p:spPr>
          <a:xfrm>
            <a:off x="7369075" y="2302517"/>
            <a:ext cx="1264311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F727BE99-B4FE-1A4E-9A9A-466CD57F6E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1273" y="2050674"/>
            <a:ext cx="2668894" cy="569190"/>
          </a:xfrm>
        </p:spPr>
        <p:txBody>
          <a:bodyPr/>
          <a:lstStyle/>
          <a:p>
            <a:pPr marL="0" indent="0">
              <a:buNone/>
            </a:pPr>
            <a:r>
              <a:rPr lang="en-US" sz="3732" b="1" dirty="0">
                <a:solidFill>
                  <a:schemeClr val="bg2"/>
                </a:solidFill>
              </a:rPr>
              <a:t>Pre-service</a:t>
            </a:r>
          </a:p>
        </p:txBody>
      </p:sp>
      <p:sp>
        <p:nvSpPr>
          <p:cNvPr id="68" name="Freeform 14">
            <a:extLst>
              <a:ext uri="{FF2B5EF4-FFF2-40B4-BE49-F238E27FC236}">
                <a16:creationId xmlns:a16="http://schemas.microsoft.com/office/drawing/2014/main" id="{DB6C8A15-474E-044D-BAEC-C994B44FF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489" y="2113620"/>
            <a:ext cx="476001" cy="476127"/>
          </a:xfrm>
          <a:custGeom>
            <a:avLst/>
            <a:gdLst>
              <a:gd name="T0" fmla="*/ 641 w 663"/>
              <a:gd name="T1" fmla="*/ 0 h 663"/>
              <a:gd name="T2" fmla="*/ 634 w 663"/>
              <a:gd name="T3" fmla="*/ 0 h 663"/>
              <a:gd name="T4" fmla="*/ 437 w 663"/>
              <a:gd name="T5" fmla="*/ 77 h 663"/>
              <a:gd name="T6" fmla="*/ 218 w 663"/>
              <a:gd name="T7" fmla="*/ 0 h 663"/>
              <a:gd name="T8" fmla="*/ 14 w 663"/>
              <a:gd name="T9" fmla="*/ 70 h 663"/>
              <a:gd name="T10" fmla="*/ 0 w 663"/>
              <a:gd name="T11" fmla="*/ 91 h 663"/>
              <a:gd name="T12" fmla="*/ 0 w 663"/>
              <a:gd name="T13" fmla="*/ 648 h 663"/>
              <a:gd name="T14" fmla="*/ 14 w 663"/>
              <a:gd name="T15" fmla="*/ 662 h 663"/>
              <a:gd name="T16" fmla="*/ 21 w 663"/>
              <a:gd name="T17" fmla="*/ 662 h 663"/>
              <a:gd name="T18" fmla="*/ 218 w 663"/>
              <a:gd name="T19" fmla="*/ 585 h 663"/>
              <a:gd name="T20" fmla="*/ 437 w 663"/>
              <a:gd name="T21" fmla="*/ 662 h 663"/>
              <a:gd name="T22" fmla="*/ 648 w 663"/>
              <a:gd name="T23" fmla="*/ 599 h 663"/>
              <a:gd name="T24" fmla="*/ 662 w 663"/>
              <a:gd name="T25" fmla="*/ 578 h 663"/>
              <a:gd name="T26" fmla="*/ 662 w 663"/>
              <a:gd name="T27" fmla="*/ 21 h 663"/>
              <a:gd name="T28" fmla="*/ 641 w 663"/>
              <a:gd name="T29" fmla="*/ 0 h 663"/>
              <a:gd name="T30" fmla="*/ 437 w 663"/>
              <a:gd name="T31" fmla="*/ 592 h 663"/>
              <a:gd name="T32" fmla="*/ 218 w 663"/>
              <a:gd name="T33" fmla="*/ 514 h 663"/>
              <a:gd name="T34" fmla="*/ 218 w 663"/>
              <a:gd name="T35" fmla="*/ 77 h 663"/>
              <a:gd name="T36" fmla="*/ 437 w 663"/>
              <a:gd name="T37" fmla="*/ 155 h 663"/>
              <a:gd name="T38" fmla="*/ 437 w 663"/>
              <a:gd name="T39" fmla="*/ 592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63" h="663">
                <a:moveTo>
                  <a:pt x="641" y="0"/>
                </a:moveTo>
                <a:lnTo>
                  <a:pt x="634" y="0"/>
                </a:lnTo>
                <a:lnTo>
                  <a:pt x="437" y="77"/>
                </a:lnTo>
                <a:lnTo>
                  <a:pt x="218" y="0"/>
                </a:lnTo>
                <a:lnTo>
                  <a:pt x="14" y="70"/>
                </a:lnTo>
                <a:cubicBezTo>
                  <a:pt x="7" y="77"/>
                  <a:pt x="0" y="77"/>
                  <a:pt x="0" y="91"/>
                </a:cubicBezTo>
                <a:lnTo>
                  <a:pt x="0" y="648"/>
                </a:lnTo>
                <a:cubicBezTo>
                  <a:pt x="0" y="655"/>
                  <a:pt x="7" y="662"/>
                  <a:pt x="14" y="662"/>
                </a:cubicBezTo>
                <a:lnTo>
                  <a:pt x="21" y="662"/>
                </a:lnTo>
                <a:lnTo>
                  <a:pt x="218" y="585"/>
                </a:lnTo>
                <a:lnTo>
                  <a:pt x="437" y="662"/>
                </a:lnTo>
                <a:lnTo>
                  <a:pt x="648" y="599"/>
                </a:lnTo>
                <a:cubicBezTo>
                  <a:pt x="655" y="592"/>
                  <a:pt x="662" y="585"/>
                  <a:pt x="662" y="578"/>
                </a:cubicBezTo>
                <a:lnTo>
                  <a:pt x="662" y="21"/>
                </a:lnTo>
                <a:cubicBezTo>
                  <a:pt x="662" y="7"/>
                  <a:pt x="655" y="0"/>
                  <a:pt x="641" y="0"/>
                </a:cubicBezTo>
                <a:close/>
                <a:moveTo>
                  <a:pt x="437" y="592"/>
                </a:moveTo>
                <a:lnTo>
                  <a:pt x="218" y="514"/>
                </a:lnTo>
                <a:lnTo>
                  <a:pt x="218" y="77"/>
                </a:lnTo>
                <a:lnTo>
                  <a:pt x="437" y="155"/>
                </a:lnTo>
                <a:lnTo>
                  <a:pt x="437" y="5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27F9A61-5C6E-E74E-9925-26BA2FF5F7BC}"/>
              </a:ext>
            </a:extLst>
          </p:cNvPr>
          <p:cNvSpPr/>
          <p:nvPr/>
        </p:nvSpPr>
        <p:spPr bwMode="auto">
          <a:xfrm>
            <a:off x="6156773" y="3028007"/>
            <a:ext cx="469102" cy="469102"/>
          </a:xfrm>
          <a:prstGeom prst="ellipse">
            <a:avLst/>
          </a:prstGeom>
          <a:solidFill>
            <a:schemeClr val="bg2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1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C4A34913-9083-9444-82C4-10D6D1D50B8B}"/>
              </a:ext>
            </a:extLst>
          </p:cNvPr>
          <p:cNvSpPr txBox="1">
            <a:spLocks/>
          </p:cNvSpPr>
          <p:nvPr/>
        </p:nvSpPr>
        <p:spPr>
          <a:xfrm>
            <a:off x="4722486" y="3622867"/>
            <a:ext cx="3763182" cy="274879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He has added Line@ of Call-</a:t>
            </a:r>
            <a:r>
              <a:rPr lang="en-US" sz="2933" dirty="0" err="1"/>
              <a:t>ordinator</a:t>
            </a:r>
            <a:r>
              <a:rPr lang="en-US" sz="2933" dirty="0"/>
              <a:t> service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A5C745-38B9-8C49-88C8-6F00C1073142}"/>
              </a:ext>
            </a:extLst>
          </p:cNvPr>
          <p:cNvCxnSpPr>
            <a:cxnSpLocks/>
          </p:cNvCxnSpPr>
          <p:nvPr/>
        </p:nvCxnSpPr>
        <p:spPr>
          <a:xfrm>
            <a:off x="9521871" y="2302515"/>
            <a:ext cx="702774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Freeform 16">
            <a:extLst>
              <a:ext uri="{FF2B5EF4-FFF2-40B4-BE49-F238E27FC236}">
                <a16:creationId xmlns:a16="http://schemas.microsoft.com/office/drawing/2014/main" id="{FF3B4197-CF53-B944-B58E-3BE76023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763" y="2063994"/>
            <a:ext cx="374454" cy="533261"/>
          </a:xfrm>
          <a:custGeom>
            <a:avLst/>
            <a:gdLst>
              <a:gd name="T0" fmla="*/ 261 w 522"/>
              <a:gd name="T1" fmla="*/ 0 h 741"/>
              <a:gd name="T2" fmla="*/ 0 w 522"/>
              <a:gd name="T3" fmla="*/ 261 h 741"/>
              <a:gd name="T4" fmla="*/ 261 w 522"/>
              <a:gd name="T5" fmla="*/ 740 h 741"/>
              <a:gd name="T6" fmla="*/ 521 w 522"/>
              <a:gd name="T7" fmla="*/ 261 h 741"/>
              <a:gd name="T8" fmla="*/ 261 w 522"/>
              <a:gd name="T9" fmla="*/ 0 h 741"/>
              <a:gd name="T10" fmla="*/ 261 w 522"/>
              <a:gd name="T11" fmla="*/ 353 h 741"/>
              <a:gd name="T12" fmla="*/ 169 w 522"/>
              <a:gd name="T13" fmla="*/ 261 h 741"/>
              <a:gd name="T14" fmla="*/ 261 w 522"/>
              <a:gd name="T15" fmla="*/ 170 h 741"/>
              <a:gd name="T16" fmla="*/ 352 w 522"/>
              <a:gd name="T17" fmla="*/ 261 h 741"/>
              <a:gd name="T18" fmla="*/ 261 w 522"/>
              <a:gd name="T19" fmla="*/ 353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2" h="741">
                <a:moveTo>
                  <a:pt x="261" y="0"/>
                </a:moveTo>
                <a:cubicBezTo>
                  <a:pt x="120" y="0"/>
                  <a:pt x="0" y="113"/>
                  <a:pt x="0" y="261"/>
                </a:cubicBezTo>
                <a:cubicBezTo>
                  <a:pt x="0" y="451"/>
                  <a:pt x="261" y="740"/>
                  <a:pt x="261" y="740"/>
                </a:cubicBezTo>
                <a:cubicBezTo>
                  <a:pt x="261" y="740"/>
                  <a:pt x="521" y="451"/>
                  <a:pt x="521" y="261"/>
                </a:cubicBezTo>
                <a:cubicBezTo>
                  <a:pt x="521" y="113"/>
                  <a:pt x="402" y="0"/>
                  <a:pt x="261" y="0"/>
                </a:cubicBezTo>
                <a:close/>
                <a:moveTo>
                  <a:pt x="261" y="353"/>
                </a:moveTo>
                <a:cubicBezTo>
                  <a:pt x="211" y="353"/>
                  <a:pt x="169" y="314"/>
                  <a:pt x="169" y="261"/>
                </a:cubicBezTo>
                <a:cubicBezTo>
                  <a:pt x="169" y="208"/>
                  <a:pt x="211" y="170"/>
                  <a:pt x="261" y="170"/>
                </a:cubicBezTo>
                <a:cubicBezTo>
                  <a:pt x="310" y="170"/>
                  <a:pt x="352" y="208"/>
                  <a:pt x="352" y="261"/>
                </a:cubicBezTo>
                <a:cubicBezTo>
                  <a:pt x="352" y="314"/>
                  <a:pt x="310" y="353"/>
                  <a:pt x="261" y="353"/>
                </a:cubicBezTo>
                <a:close/>
              </a:path>
            </a:pathLst>
          </a:custGeom>
          <a:solidFill>
            <a:srgbClr val="158EDE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84" name="Content Placeholder 4">
            <a:extLst>
              <a:ext uri="{FF2B5EF4-FFF2-40B4-BE49-F238E27FC236}">
                <a16:creationId xmlns:a16="http://schemas.microsoft.com/office/drawing/2014/main" id="{2FED5C1D-1595-DF49-A23F-5D75DE42FD04}"/>
              </a:ext>
            </a:extLst>
          </p:cNvPr>
          <p:cNvSpPr txBox="1">
            <a:spLocks/>
          </p:cNvSpPr>
          <p:nvPr/>
        </p:nvSpPr>
        <p:spPr bwMode="auto">
          <a:xfrm>
            <a:off x="10995487" y="2014426"/>
            <a:ext cx="5029199" cy="72684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2" b="1" dirty="0">
                <a:solidFill>
                  <a:schemeClr val="accent1"/>
                </a:solidFill>
              </a:rPr>
              <a:t>Service requested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EDED6C37-9B26-4240-B498-4AC08EEB4AA5}"/>
              </a:ext>
            </a:extLst>
          </p:cNvPr>
          <p:cNvSpPr txBox="1">
            <a:spLocks/>
          </p:cNvSpPr>
          <p:nvPr/>
        </p:nvSpPr>
        <p:spPr>
          <a:xfrm>
            <a:off x="9024904" y="3654592"/>
            <a:ext cx="3601470" cy="274879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He found that his car makes strange noises while he drives throughout the day 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900BF03-4900-4F4D-8AF3-88A2A411CB74}"/>
              </a:ext>
            </a:extLst>
          </p:cNvPr>
          <p:cNvSpPr/>
          <p:nvPr/>
        </p:nvSpPr>
        <p:spPr bwMode="auto">
          <a:xfrm>
            <a:off x="10618182" y="2981915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2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016C3EC-BDC5-F44C-8D4D-9CFB99FA9E8A}"/>
              </a:ext>
            </a:extLst>
          </p:cNvPr>
          <p:cNvCxnSpPr>
            <a:cxnSpLocks/>
          </p:cNvCxnSpPr>
          <p:nvPr/>
        </p:nvCxnSpPr>
        <p:spPr>
          <a:xfrm flipV="1">
            <a:off x="15027244" y="2326250"/>
            <a:ext cx="7260895" cy="59814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Chevron 90">
            <a:extLst>
              <a:ext uri="{FF2B5EF4-FFF2-40B4-BE49-F238E27FC236}">
                <a16:creationId xmlns:a16="http://schemas.microsoft.com/office/drawing/2014/main" id="{7B3F4C49-4398-F44E-A223-4D3697D13140}"/>
              </a:ext>
            </a:extLst>
          </p:cNvPr>
          <p:cNvSpPr/>
          <p:nvPr/>
        </p:nvSpPr>
        <p:spPr>
          <a:xfrm rot="5400000">
            <a:off x="22827374" y="1952967"/>
            <a:ext cx="377048" cy="757075"/>
          </a:xfrm>
          <a:prstGeom prst="chevron">
            <a:avLst>
              <a:gd name="adj" fmla="val 7459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C02D5B2-5469-6E41-8B80-938F8529E7C6}"/>
              </a:ext>
            </a:extLst>
          </p:cNvPr>
          <p:cNvCxnSpPr>
            <a:cxnSpLocks/>
          </p:cNvCxnSpPr>
          <p:nvPr/>
        </p:nvCxnSpPr>
        <p:spPr>
          <a:xfrm>
            <a:off x="23033493" y="2751327"/>
            <a:ext cx="0" cy="29164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hevron 95">
            <a:extLst>
              <a:ext uri="{FF2B5EF4-FFF2-40B4-BE49-F238E27FC236}">
                <a16:creationId xmlns:a16="http://schemas.microsoft.com/office/drawing/2014/main" id="{2E920160-B957-184F-9D22-4127D787152F}"/>
              </a:ext>
            </a:extLst>
          </p:cNvPr>
          <p:cNvSpPr/>
          <p:nvPr/>
        </p:nvSpPr>
        <p:spPr>
          <a:xfrm rot="10800000">
            <a:off x="22827374" y="5906494"/>
            <a:ext cx="377048" cy="757075"/>
          </a:xfrm>
          <a:prstGeom prst="chevron">
            <a:avLst>
              <a:gd name="adj" fmla="val 7459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 dirty="0">
              <a:solidFill>
                <a:schemeClr val="tx1"/>
              </a:solidFill>
            </a:endParaRP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60A6E0C7-8451-F242-AC61-04DBD94CADE8}"/>
              </a:ext>
            </a:extLst>
          </p:cNvPr>
          <p:cNvSpPr txBox="1">
            <a:spLocks/>
          </p:cNvSpPr>
          <p:nvPr/>
        </p:nvSpPr>
        <p:spPr>
          <a:xfrm>
            <a:off x="18052821" y="3672195"/>
            <a:ext cx="3337683" cy="274879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He sends car’s condition, location, and his availability (date and time)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5487E6D-1F56-544D-9B6D-678485BBC3FD}"/>
              </a:ext>
            </a:extLst>
          </p:cNvPr>
          <p:cNvSpPr/>
          <p:nvPr/>
        </p:nvSpPr>
        <p:spPr bwMode="auto">
          <a:xfrm>
            <a:off x="19278414" y="2974874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4</a:t>
            </a: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DE9DE047-ED2F-7A4A-98C9-0469461A12D8}"/>
              </a:ext>
            </a:extLst>
          </p:cNvPr>
          <p:cNvSpPr txBox="1">
            <a:spLocks/>
          </p:cNvSpPr>
          <p:nvPr/>
        </p:nvSpPr>
        <p:spPr>
          <a:xfrm>
            <a:off x="18535665" y="7636504"/>
            <a:ext cx="3752473" cy="274879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He receives a message saying his request has been submitted and is asked to wait 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BC4BA06-5C5D-E44D-B941-9D82A34FC4FE}"/>
              </a:ext>
            </a:extLst>
          </p:cNvPr>
          <p:cNvSpPr/>
          <p:nvPr/>
        </p:nvSpPr>
        <p:spPr bwMode="auto">
          <a:xfrm>
            <a:off x="20143967" y="6967493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5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BEAAC8-F1EC-8841-AFD3-C73C5501F1EA}"/>
              </a:ext>
            </a:extLst>
          </p:cNvPr>
          <p:cNvCxnSpPr>
            <a:cxnSpLocks/>
          </p:cNvCxnSpPr>
          <p:nvPr/>
        </p:nvCxnSpPr>
        <p:spPr>
          <a:xfrm>
            <a:off x="6781105" y="6334267"/>
            <a:ext cx="15507033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Chevron 111">
            <a:extLst>
              <a:ext uri="{FF2B5EF4-FFF2-40B4-BE49-F238E27FC236}">
                <a16:creationId xmlns:a16="http://schemas.microsoft.com/office/drawing/2014/main" id="{18E2B2D4-0889-1B42-AD69-5DB259D5633C}"/>
              </a:ext>
            </a:extLst>
          </p:cNvPr>
          <p:cNvSpPr/>
          <p:nvPr/>
        </p:nvSpPr>
        <p:spPr>
          <a:xfrm rot="5400000">
            <a:off x="1414083" y="5949851"/>
            <a:ext cx="377048" cy="757075"/>
          </a:xfrm>
          <a:prstGeom prst="chevron">
            <a:avLst>
              <a:gd name="adj" fmla="val 7459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 dirty="0">
              <a:solidFill>
                <a:schemeClr val="tx1"/>
              </a:solidFill>
            </a:endParaRPr>
          </a:p>
        </p:txBody>
      </p:sp>
      <p:sp>
        <p:nvSpPr>
          <p:cNvPr id="113" name="Freeform 10">
            <a:extLst>
              <a:ext uri="{FF2B5EF4-FFF2-40B4-BE49-F238E27FC236}">
                <a16:creationId xmlns:a16="http://schemas.microsoft.com/office/drawing/2014/main" id="{646D6412-55CB-6949-B924-96F365C6D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32" y="10110173"/>
            <a:ext cx="463282" cy="463279"/>
          </a:xfrm>
          <a:custGeom>
            <a:avLst/>
            <a:gdLst>
              <a:gd name="T0" fmla="*/ 361 w 534"/>
              <a:gd name="T1" fmla="*/ 239 h 535"/>
              <a:gd name="T2" fmla="*/ 401 w 534"/>
              <a:gd name="T3" fmla="*/ 204 h 535"/>
              <a:gd name="T4" fmla="*/ 361 w 534"/>
              <a:gd name="T5" fmla="*/ 163 h 535"/>
              <a:gd name="T6" fmla="*/ 320 w 534"/>
              <a:gd name="T7" fmla="*/ 204 h 535"/>
              <a:gd name="T8" fmla="*/ 361 w 534"/>
              <a:gd name="T9" fmla="*/ 239 h 535"/>
              <a:gd name="T10" fmla="*/ 173 w 534"/>
              <a:gd name="T11" fmla="*/ 239 h 535"/>
              <a:gd name="T12" fmla="*/ 213 w 534"/>
              <a:gd name="T13" fmla="*/ 204 h 535"/>
              <a:gd name="T14" fmla="*/ 173 w 534"/>
              <a:gd name="T15" fmla="*/ 163 h 535"/>
              <a:gd name="T16" fmla="*/ 132 w 534"/>
              <a:gd name="T17" fmla="*/ 204 h 535"/>
              <a:gd name="T18" fmla="*/ 173 w 534"/>
              <a:gd name="T19" fmla="*/ 239 h 535"/>
              <a:gd name="T20" fmla="*/ 269 w 534"/>
              <a:gd name="T21" fmla="*/ 427 h 535"/>
              <a:gd name="T22" fmla="*/ 416 w 534"/>
              <a:gd name="T23" fmla="*/ 321 h 535"/>
              <a:gd name="T24" fmla="*/ 117 w 534"/>
              <a:gd name="T25" fmla="*/ 321 h 535"/>
              <a:gd name="T26" fmla="*/ 269 w 534"/>
              <a:gd name="T27" fmla="*/ 427 h 535"/>
              <a:gd name="T28" fmla="*/ 269 w 534"/>
              <a:gd name="T29" fmla="*/ 0 h 535"/>
              <a:gd name="T30" fmla="*/ 0 w 534"/>
              <a:gd name="T31" fmla="*/ 270 h 535"/>
              <a:gd name="T32" fmla="*/ 269 w 534"/>
              <a:gd name="T33" fmla="*/ 534 h 535"/>
              <a:gd name="T34" fmla="*/ 533 w 534"/>
              <a:gd name="T35" fmla="*/ 270 h 535"/>
              <a:gd name="T36" fmla="*/ 269 w 534"/>
              <a:gd name="T37" fmla="*/ 0 h 535"/>
              <a:gd name="T38" fmla="*/ 269 w 534"/>
              <a:gd name="T39" fmla="*/ 478 h 535"/>
              <a:gd name="T40" fmla="*/ 56 w 534"/>
              <a:gd name="T41" fmla="*/ 270 h 535"/>
              <a:gd name="T42" fmla="*/ 269 w 534"/>
              <a:gd name="T43" fmla="*/ 56 h 535"/>
              <a:gd name="T44" fmla="*/ 477 w 534"/>
              <a:gd name="T45" fmla="*/ 270 h 535"/>
              <a:gd name="T46" fmla="*/ 269 w 534"/>
              <a:gd name="T47" fmla="*/ 478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34" h="535">
                <a:moveTo>
                  <a:pt x="361" y="239"/>
                </a:moveTo>
                <a:cubicBezTo>
                  <a:pt x="381" y="239"/>
                  <a:pt x="401" y="227"/>
                  <a:pt x="401" y="204"/>
                </a:cubicBezTo>
                <a:cubicBezTo>
                  <a:pt x="401" y="181"/>
                  <a:pt x="381" y="163"/>
                  <a:pt x="361" y="163"/>
                </a:cubicBezTo>
                <a:cubicBezTo>
                  <a:pt x="340" y="163"/>
                  <a:pt x="320" y="181"/>
                  <a:pt x="320" y="204"/>
                </a:cubicBezTo>
                <a:cubicBezTo>
                  <a:pt x="320" y="227"/>
                  <a:pt x="340" y="239"/>
                  <a:pt x="361" y="239"/>
                </a:cubicBezTo>
                <a:close/>
                <a:moveTo>
                  <a:pt x="173" y="239"/>
                </a:moveTo>
                <a:cubicBezTo>
                  <a:pt x="193" y="239"/>
                  <a:pt x="213" y="227"/>
                  <a:pt x="213" y="204"/>
                </a:cubicBezTo>
                <a:cubicBezTo>
                  <a:pt x="213" y="181"/>
                  <a:pt x="193" y="163"/>
                  <a:pt x="173" y="163"/>
                </a:cubicBezTo>
                <a:cubicBezTo>
                  <a:pt x="152" y="163"/>
                  <a:pt x="132" y="181"/>
                  <a:pt x="132" y="204"/>
                </a:cubicBezTo>
                <a:cubicBezTo>
                  <a:pt x="132" y="227"/>
                  <a:pt x="152" y="239"/>
                  <a:pt x="173" y="239"/>
                </a:cubicBezTo>
                <a:close/>
                <a:moveTo>
                  <a:pt x="269" y="427"/>
                </a:moveTo>
                <a:cubicBezTo>
                  <a:pt x="335" y="427"/>
                  <a:pt x="396" y="382"/>
                  <a:pt x="416" y="321"/>
                </a:cubicBezTo>
                <a:lnTo>
                  <a:pt x="117" y="321"/>
                </a:lnTo>
                <a:cubicBezTo>
                  <a:pt x="137" y="382"/>
                  <a:pt x="198" y="427"/>
                  <a:pt x="269" y="427"/>
                </a:cubicBezTo>
                <a:close/>
                <a:moveTo>
                  <a:pt x="269" y="0"/>
                </a:moveTo>
                <a:cubicBezTo>
                  <a:pt x="122" y="0"/>
                  <a:pt x="0" y="125"/>
                  <a:pt x="0" y="270"/>
                </a:cubicBezTo>
                <a:cubicBezTo>
                  <a:pt x="0" y="415"/>
                  <a:pt x="124" y="534"/>
                  <a:pt x="269" y="534"/>
                </a:cubicBezTo>
                <a:cubicBezTo>
                  <a:pt x="414" y="534"/>
                  <a:pt x="533" y="415"/>
                  <a:pt x="533" y="270"/>
                </a:cubicBezTo>
                <a:cubicBezTo>
                  <a:pt x="533" y="125"/>
                  <a:pt x="411" y="0"/>
                  <a:pt x="269" y="0"/>
                </a:cubicBezTo>
                <a:close/>
                <a:moveTo>
                  <a:pt x="269" y="478"/>
                </a:moveTo>
                <a:cubicBezTo>
                  <a:pt x="152" y="478"/>
                  <a:pt x="56" y="387"/>
                  <a:pt x="56" y="270"/>
                </a:cubicBezTo>
                <a:cubicBezTo>
                  <a:pt x="56" y="153"/>
                  <a:pt x="152" y="56"/>
                  <a:pt x="269" y="56"/>
                </a:cubicBezTo>
                <a:cubicBezTo>
                  <a:pt x="386" y="56"/>
                  <a:pt x="477" y="153"/>
                  <a:pt x="477" y="270"/>
                </a:cubicBezTo>
                <a:cubicBezTo>
                  <a:pt x="477" y="387"/>
                  <a:pt x="386" y="478"/>
                  <a:pt x="269" y="4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114" name="Content Placeholder 4">
            <a:extLst>
              <a:ext uri="{FF2B5EF4-FFF2-40B4-BE49-F238E27FC236}">
                <a16:creationId xmlns:a16="http://schemas.microsoft.com/office/drawing/2014/main" id="{4BC0D063-39C9-2A4A-AAA9-AD11A814D5EE}"/>
              </a:ext>
            </a:extLst>
          </p:cNvPr>
          <p:cNvSpPr txBox="1">
            <a:spLocks/>
          </p:cNvSpPr>
          <p:nvPr/>
        </p:nvSpPr>
        <p:spPr bwMode="auto">
          <a:xfrm>
            <a:off x="10640171" y="10011820"/>
            <a:ext cx="2943966" cy="6778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2" b="1" dirty="0">
                <a:solidFill>
                  <a:schemeClr val="accent2"/>
                </a:solidFill>
              </a:rPr>
              <a:t>Post-service</a:t>
            </a:r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BA7CF462-5C68-194D-8003-334EAF658116}"/>
              </a:ext>
            </a:extLst>
          </p:cNvPr>
          <p:cNvSpPr txBox="1">
            <a:spLocks/>
          </p:cNvSpPr>
          <p:nvPr/>
        </p:nvSpPr>
        <p:spPr>
          <a:xfrm>
            <a:off x="5987396" y="7574845"/>
            <a:ext cx="3337683" cy="274879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He waits for the mechanic to come at the date/time he requested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D1B0BE0D-3F05-504B-8583-5EDFD3B6B278}"/>
              </a:ext>
            </a:extLst>
          </p:cNvPr>
          <p:cNvSpPr txBox="1">
            <a:spLocks/>
          </p:cNvSpPr>
          <p:nvPr/>
        </p:nvSpPr>
        <p:spPr>
          <a:xfrm>
            <a:off x="13974768" y="7636504"/>
            <a:ext cx="3631987" cy="274879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He receives a list of options of IWs that suit to his criteria (types of workshops, location, availability)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ED0FA73-3860-CB42-B3FD-795811158EFD}"/>
              </a:ext>
            </a:extLst>
          </p:cNvPr>
          <p:cNvGrpSpPr/>
          <p:nvPr/>
        </p:nvGrpSpPr>
        <p:grpSpPr>
          <a:xfrm>
            <a:off x="17630745" y="10047692"/>
            <a:ext cx="1524086" cy="629879"/>
            <a:chOff x="5196509" y="758153"/>
            <a:chExt cx="571681" cy="236266"/>
          </a:xfrm>
          <a:solidFill>
            <a:schemeClr val="accent6">
              <a:lumMod val="75000"/>
            </a:schemeClr>
          </a:solidFill>
        </p:grpSpPr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72E7DD68-64AA-2943-9DB5-AAC5CE4F0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9399" y="758153"/>
              <a:ext cx="418791" cy="236266"/>
            </a:xfrm>
            <a:custGeom>
              <a:avLst/>
              <a:gdLst>
                <a:gd name="T0" fmla="*/ 271 w 409"/>
                <a:gd name="T1" fmla="*/ 16 h 231"/>
                <a:gd name="T2" fmla="*/ 259 w 409"/>
                <a:gd name="T3" fmla="*/ 4 h 231"/>
                <a:gd name="T4" fmla="*/ 86 w 409"/>
                <a:gd name="T5" fmla="*/ 0 h 231"/>
                <a:gd name="T6" fmla="*/ 71 w 409"/>
                <a:gd name="T7" fmla="*/ 3 h 231"/>
                <a:gd name="T8" fmla="*/ 5 w 409"/>
                <a:gd name="T9" fmla="*/ 89 h 231"/>
                <a:gd name="T10" fmla="*/ 1 w 409"/>
                <a:gd name="T11" fmla="*/ 97 h 231"/>
                <a:gd name="T12" fmla="*/ 0 w 409"/>
                <a:gd name="T13" fmla="*/ 102 h 231"/>
                <a:gd name="T14" fmla="*/ 0 w 409"/>
                <a:gd name="T15" fmla="*/ 192 h 231"/>
                <a:gd name="T16" fmla="*/ 4 w 409"/>
                <a:gd name="T17" fmla="*/ 198 h 231"/>
                <a:gd name="T18" fmla="*/ 40 w 409"/>
                <a:gd name="T19" fmla="*/ 199 h 231"/>
                <a:gd name="T20" fmla="*/ 48 w 409"/>
                <a:gd name="T21" fmla="*/ 216 h 231"/>
                <a:gd name="T22" fmla="*/ 66 w 409"/>
                <a:gd name="T23" fmla="*/ 229 h 231"/>
                <a:gd name="T24" fmla="*/ 79 w 409"/>
                <a:gd name="T25" fmla="*/ 231 h 231"/>
                <a:gd name="T26" fmla="*/ 99 w 409"/>
                <a:gd name="T27" fmla="*/ 226 h 231"/>
                <a:gd name="T28" fmla="*/ 114 w 409"/>
                <a:gd name="T29" fmla="*/ 211 h 231"/>
                <a:gd name="T30" fmla="*/ 284 w 409"/>
                <a:gd name="T31" fmla="*/ 199 h 231"/>
                <a:gd name="T32" fmla="*/ 290 w 409"/>
                <a:gd name="T33" fmla="*/ 211 h 231"/>
                <a:gd name="T34" fmla="*/ 303 w 409"/>
                <a:gd name="T35" fmla="*/ 226 h 231"/>
                <a:gd name="T36" fmla="*/ 323 w 409"/>
                <a:gd name="T37" fmla="*/ 231 h 231"/>
                <a:gd name="T38" fmla="*/ 338 w 409"/>
                <a:gd name="T39" fmla="*/ 229 h 231"/>
                <a:gd name="T40" fmla="*/ 354 w 409"/>
                <a:gd name="T41" fmla="*/ 216 h 231"/>
                <a:gd name="T42" fmla="*/ 362 w 409"/>
                <a:gd name="T43" fmla="*/ 199 h 231"/>
                <a:gd name="T44" fmla="*/ 405 w 409"/>
                <a:gd name="T45" fmla="*/ 198 h 231"/>
                <a:gd name="T46" fmla="*/ 409 w 409"/>
                <a:gd name="T47" fmla="*/ 192 h 231"/>
                <a:gd name="T48" fmla="*/ 409 w 409"/>
                <a:gd name="T49" fmla="*/ 118 h 231"/>
                <a:gd name="T50" fmla="*/ 400 w 409"/>
                <a:gd name="T51" fmla="*/ 102 h 231"/>
                <a:gd name="T52" fmla="*/ 384 w 409"/>
                <a:gd name="T53" fmla="*/ 93 h 231"/>
                <a:gd name="T54" fmla="*/ 79 w 409"/>
                <a:gd name="T55" fmla="*/ 218 h 231"/>
                <a:gd name="T56" fmla="*/ 68 w 409"/>
                <a:gd name="T57" fmla="*/ 216 h 231"/>
                <a:gd name="T58" fmla="*/ 57 w 409"/>
                <a:gd name="T59" fmla="*/ 207 h 231"/>
                <a:gd name="T60" fmla="*/ 52 w 409"/>
                <a:gd name="T61" fmla="*/ 192 h 231"/>
                <a:gd name="T62" fmla="*/ 55 w 409"/>
                <a:gd name="T63" fmla="*/ 182 h 231"/>
                <a:gd name="T64" fmla="*/ 64 w 409"/>
                <a:gd name="T65" fmla="*/ 169 h 231"/>
                <a:gd name="T66" fmla="*/ 79 w 409"/>
                <a:gd name="T67" fmla="*/ 165 h 231"/>
                <a:gd name="T68" fmla="*/ 90 w 409"/>
                <a:gd name="T69" fmla="*/ 167 h 231"/>
                <a:gd name="T70" fmla="*/ 100 w 409"/>
                <a:gd name="T71" fmla="*/ 177 h 231"/>
                <a:gd name="T72" fmla="*/ 106 w 409"/>
                <a:gd name="T73" fmla="*/ 192 h 231"/>
                <a:gd name="T74" fmla="*/ 103 w 409"/>
                <a:gd name="T75" fmla="*/ 202 h 231"/>
                <a:gd name="T76" fmla="*/ 94 w 409"/>
                <a:gd name="T77" fmla="*/ 214 h 231"/>
                <a:gd name="T78" fmla="*/ 79 w 409"/>
                <a:gd name="T79" fmla="*/ 218 h 231"/>
                <a:gd name="T80" fmla="*/ 19 w 409"/>
                <a:gd name="T81" fmla="*/ 93 h 231"/>
                <a:gd name="T82" fmla="*/ 74 w 409"/>
                <a:gd name="T83" fmla="*/ 18 h 231"/>
                <a:gd name="T84" fmla="*/ 86 w 409"/>
                <a:gd name="T85" fmla="*/ 14 h 231"/>
                <a:gd name="T86" fmla="*/ 172 w 409"/>
                <a:gd name="T87" fmla="*/ 93 h 231"/>
                <a:gd name="T88" fmla="*/ 243 w 409"/>
                <a:gd name="T89" fmla="*/ 14 h 231"/>
                <a:gd name="T90" fmla="*/ 256 w 409"/>
                <a:gd name="T91" fmla="*/ 19 h 231"/>
                <a:gd name="T92" fmla="*/ 172 w 409"/>
                <a:gd name="T93" fmla="*/ 93 h 231"/>
                <a:gd name="T94" fmla="*/ 318 w 409"/>
                <a:gd name="T95" fmla="*/ 218 h 231"/>
                <a:gd name="T96" fmla="*/ 304 w 409"/>
                <a:gd name="T97" fmla="*/ 211 h 231"/>
                <a:gd name="T98" fmla="*/ 298 w 409"/>
                <a:gd name="T99" fmla="*/ 198 h 231"/>
                <a:gd name="T100" fmla="*/ 298 w 409"/>
                <a:gd name="T101" fmla="*/ 187 h 231"/>
                <a:gd name="T102" fmla="*/ 304 w 409"/>
                <a:gd name="T103" fmla="*/ 173 h 231"/>
                <a:gd name="T104" fmla="*/ 318 w 409"/>
                <a:gd name="T105" fmla="*/ 165 h 231"/>
                <a:gd name="T106" fmla="*/ 329 w 409"/>
                <a:gd name="T107" fmla="*/ 165 h 231"/>
                <a:gd name="T108" fmla="*/ 342 w 409"/>
                <a:gd name="T109" fmla="*/ 173 h 231"/>
                <a:gd name="T110" fmla="*/ 350 w 409"/>
                <a:gd name="T111" fmla="*/ 187 h 231"/>
                <a:gd name="T112" fmla="*/ 350 w 409"/>
                <a:gd name="T113" fmla="*/ 198 h 231"/>
                <a:gd name="T114" fmla="*/ 342 w 409"/>
                <a:gd name="T115" fmla="*/ 211 h 231"/>
                <a:gd name="T116" fmla="*/ 329 w 409"/>
                <a:gd name="T117" fmla="*/ 21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9" h="231">
                  <a:moveTo>
                    <a:pt x="377" y="93"/>
                  </a:moveTo>
                  <a:lnTo>
                    <a:pt x="314" y="93"/>
                  </a:lnTo>
                  <a:lnTo>
                    <a:pt x="271" y="16"/>
                  </a:lnTo>
                  <a:lnTo>
                    <a:pt x="271" y="16"/>
                  </a:lnTo>
                  <a:lnTo>
                    <a:pt x="266" y="10"/>
                  </a:lnTo>
                  <a:lnTo>
                    <a:pt x="259" y="4"/>
                  </a:lnTo>
                  <a:lnTo>
                    <a:pt x="251" y="2"/>
                  </a:lnTo>
                  <a:lnTo>
                    <a:pt x="243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78" y="0"/>
                  </a:lnTo>
                  <a:lnTo>
                    <a:pt x="71" y="3"/>
                  </a:lnTo>
                  <a:lnTo>
                    <a:pt x="64" y="8"/>
                  </a:lnTo>
                  <a:lnTo>
                    <a:pt x="59" y="14"/>
                  </a:lnTo>
                  <a:lnTo>
                    <a:pt x="5" y="89"/>
                  </a:lnTo>
                  <a:lnTo>
                    <a:pt x="5" y="8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1" y="196"/>
                  </a:lnTo>
                  <a:lnTo>
                    <a:pt x="4" y="198"/>
                  </a:lnTo>
                  <a:lnTo>
                    <a:pt x="6" y="199"/>
                  </a:lnTo>
                  <a:lnTo>
                    <a:pt x="40" y="199"/>
                  </a:lnTo>
                  <a:lnTo>
                    <a:pt x="40" y="199"/>
                  </a:lnTo>
                  <a:lnTo>
                    <a:pt x="41" y="206"/>
                  </a:lnTo>
                  <a:lnTo>
                    <a:pt x="44" y="211"/>
                  </a:lnTo>
                  <a:lnTo>
                    <a:pt x="48" y="216"/>
                  </a:lnTo>
                  <a:lnTo>
                    <a:pt x="53" y="222"/>
                  </a:lnTo>
                  <a:lnTo>
                    <a:pt x="59" y="226"/>
                  </a:lnTo>
                  <a:lnTo>
                    <a:pt x="66" y="229"/>
                  </a:lnTo>
                  <a:lnTo>
                    <a:pt x="72" y="231"/>
                  </a:lnTo>
                  <a:lnTo>
                    <a:pt x="79" y="231"/>
                  </a:lnTo>
                  <a:lnTo>
                    <a:pt x="79" y="231"/>
                  </a:lnTo>
                  <a:lnTo>
                    <a:pt x="86" y="231"/>
                  </a:lnTo>
                  <a:lnTo>
                    <a:pt x="92" y="229"/>
                  </a:lnTo>
                  <a:lnTo>
                    <a:pt x="99" y="226"/>
                  </a:lnTo>
                  <a:lnTo>
                    <a:pt x="104" y="222"/>
                  </a:lnTo>
                  <a:lnTo>
                    <a:pt x="110" y="216"/>
                  </a:lnTo>
                  <a:lnTo>
                    <a:pt x="114" y="211"/>
                  </a:lnTo>
                  <a:lnTo>
                    <a:pt x="117" y="206"/>
                  </a:lnTo>
                  <a:lnTo>
                    <a:pt x="118" y="199"/>
                  </a:lnTo>
                  <a:lnTo>
                    <a:pt x="284" y="199"/>
                  </a:lnTo>
                  <a:lnTo>
                    <a:pt x="284" y="199"/>
                  </a:lnTo>
                  <a:lnTo>
                    <a:pt x="287" y="206"/>
                  </a:lnTo>
                  <a:lnTo>
                    <a:pt x="290" y="211"/>
                  </a:lnTo>
                  <a:lnTo>
                    <a:pt x="294" y="216"/>
                  </a:lnTo>
                  <a:lnTo>
                    <a:pt x="298" y="222"/>
                  </a:lnTo>
                  <a:lnTo>
                    <a:pt x="303" y="226"/>
                  </a:lnTo>
                  <a:lnTo>
                    <a:pt x="310" y="229"/>
                  </a:lnTo>
                  <a:lnTo>
                    <a:pt x="317" y="231"/>
                  </a:lnTo>
                  <a:lnTo>
                    <a:pt x="323" y="231"/>
                  </a:lnTo>
                  <a:lnTo>
                    <a:pt x="323" y="231"/>
                  </a:lnTo>
                  <a:lnTo>
                    <a:pt x="331" y="231"/>
                  </a:lnTo>
                  <a:lnTo>
                    <a:pt x="338" y="229"/>
                  </a:lnTo>
                  <a:lnTo>
                    <a:pt x="343" y="226"/>
                  </a:lnTo>
                  <a:lnTo>
                    <a:pt x="349" y="222"/>
                  </a:lnTo>
                  <a:lnTo>
                    <a:pt x="354" y="216"/>
                  </a:lnTo>
                  <a:lnTo>
                    <a:pt x="358" y="211"/>
                  </a:lnTo>
                  <a:lnTo>
                    <a:pt x="361" y="206"/>
                  </a:lnTo>
                  <a:lnTo>
                    <a:pt x="362" y="199"/>
                  </a:lnTo>
                  <a:lnTo>
                    <a:pt x="403" y="199"/>
                  </a:lnTo>
                  <a:lnTo>
                    <a:pt x="403" y="199"/>
                  </a:lnTo>
                  <a:lnTo>
                    <a:pt x="405" y="198"/>
                  </a:lnTo>
                  <a:lnTo>
                    <a:pt x="408" y="196"/>
                  </a:lnTo>
                  <a:lnTo>
                    <a:pt x="409" y="195"/>
                  </a:lnTo>
                  <a:lnTo>
                    <a:pt x="409" y="192"/>
                  </a:lnTo>
                  <a:lnTo>
                    <a:pt x="409" y="125"/>
                  </a:lnTo>
                  <a:lnTo>
                    <a:pt x="409" y="125"/>
                  </a:lnTo>
                  <a:lnTo>
                    <a:pt x="409" y="118"/>
                  </a:lnTo>
                  <a:lnTo>
                    <a:pt x="407" y="113"/>
                  </a:lnTo>
                  <a:lnTo>
                    <a:pt x="404" y="108"/>
                  </a:lnTo>
                  <a:lnTo>
                    <a:pt x="400" y="102"/>
                  </a:lnTo>
                  <a:lnTo>
                    <a:pt x="394" y="98"/>
                  </a:lnTo>
                  <a:lnTo>
                    <a:pt x="389" y="96"/>
                  </a:lnTo>
                  <a:lnTo>
                    <a:pt x="384" y="93"/>
                  </a:lnTo>
                  <a:lnTo>
                    <a:pt x="377" y="93"/>
                  </a:lnTo>
                  <a:lnTo>
                    <a:pt x="377" y="93"/>
                  </a:lnTo>
                  <a:close/>
                  <a:moveTo>
                    <a:pt x="79" y="218"/>
                  </a:moveTo>
                  <a:lnTo>
                    <a:pt x="79" y="218"/>
                  </a:lnTo>
                  <a:lnTo>
                    <a:pt x="74" y="218"/>
                  </a:lnTo>
                  <a:lnTo>
                    <a:pt x="68" y="216"/>
                  </a:lnTo>
                  <a:lnTo>
                    <a:pt x="64" y="214"/>
                  </a:lnTo>
                  <a:lnTo>
                    <a:pt x="60" y="211"/>
                  </a:lnTo>
                  <a:lnTo>
                    <a:pt x="57" y="207"/>
                  </a:lnTo>
                  <a:lnTo>
                    <a:pt x="55" y="202"/>
                  </a:lnTo>
                  <a:lnTo>
                    <a:pt x="53" y="198"/>
                  </a:lnTo>
                  <a:lnTo>
                    <a:pt x="52" y="192"/>
                  </a:lnTo>
                  <a:lnTo>
                    <a:pt x="52" y="192"/>
                  </a:lnTo>
                  <a:lnTo>
                    <a:pt x="53" y="187"/>
                  </a:lnTo>
                  <a:lnTo>
                    <a:pt x="55" y="182"/>
                  </a:lnTo>
                  <a:lnTo>
                    <a:pt x="57" y="177"/>
                  </a:lnTo>
                  <a:lnTo>
                    <a:pt x="60" y="173"/>
                  </a:lnTo>
                  <a:lnTo>
                    <a:pt x="64" y="169"/>
                  </a:lnTo>
                  <a:lnTo>
                    <a:pt x="68" y="167"/>
                  </a:lnTo>
                  <a:lnTo>
                    <a:pt x="74" y="165"/>
                  </a:lnTo>
                  <a:lnTo>
                    <a:pt x="79" y="165"/>
                  </a:lnTo>
                  <a:lnTo>
                    <a:pt x="79" y="165"/>
                  </a:lnTo>
                  <a:lnTo>
                    <a:pt x="84" y="165"/>
                  </a:lnTo>
                  <a:lnTo>
                    <a:pt x="90" y="167"/>
                  </a:lnTo>
                  <a:lnTo>
                    <a:pt x="94" y="169"/>
                  </a:lnTo>
                  <a:lnTo>
                    <a:pt x="98" y="173"/>
                  </a:lnTo>
                  <a:lnTo>
                    <a:pt x="100" y="177"/>
                  </a:lnTo>
                  <a:lnTo>
                    <a:pt x="103" y="182"/>
                  </a:lnTo>
                  <a:lnTo>
                    <a:pt x="104" y="187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4" y="198"/>
                  </a:lnTo>
                  <a:lnTo>
                    <a:pt x="103" y="202"/>
                  </a:lnTo>
                  <a:lnTo>
                    <a:pt x="100" y="207"/>
                  </a:lnTo>
                  <a:lnTo>
                    <a:pt x="98" y="211"/>
                  </a:lnTo>
                  <a:lnTo>
                    <a:pt x="94" y="214"/>
                  </a:lnTo>
                  <a:lnTo>
                    <a:pt x="90" y="216"/>
                  </a:lnTo>
                  <a:lnTo>
                    <a:pt x="84" y="218"/>
                  </a:lnTo>
                  <a:lnTo>
                    <a:pt x="79" y="218"/>
                  </a:lnTo>
                  <a:lnTo>
                    <a:pt x="79" y="218"/>
                  </a:lnTo>
                  <a:close/>
                  <a:moveTo>
                    <a:pt x="158" y="93"/>
                  </a:moveTo>
                  <a:lnTo>
                    <a:pt x="19" y="93"/>
                  </a:lnTo>
                  <a:lnTo>
                    <a:pt x="70" y="22"/>
                  </a:lnTo>
                  <a:lnTo>
                    <a:pt x="70" y="22"/>
                  </a:lnTo>
                  <a:lnTo>
                    <a:pt x="74" y="18"/>
                  </a:lnTo>
                  <a:lnTo>
                    <a:pt x="76" y="15"/>
                  </a:lnTo>
                  <a:lnTo>
                    <a:pt x="82" y="14"/>
                  </a:lnTo>
                  <a:lnTo>
                    <a:pt x="86" y="14"/>
                  </a:lnTo>
                  <a:lnTo>
                    <a:pt x="158" y="14"/>
                  </a:lnTo>
                  <a:lnTo>
                    <a:pt x="158" y="93"/>
                  </a:lnTo>
                  <a:close/>
                  <a:moveTo>
                    <a:pt x="172" y="93"/>
                  </a:moveTo>
                  <a:lnTo>
                    <a:pt x="172" y="14"/>
                  </a:lnTo>
                  <a:lnTo>
                    <a:pt x="243" y="14"/>
                  </a:lnTo>
                  <a:lnTo>
                    <a:pt x="243" y="14"/>
                  </a:lnTo>
                  <a:lnTo>
                    <a:pt x="247" y="14"/>
                  </a:lnTo>
                  <a:lnTo>
                    <a:pt x="252" y="16"/>
                  </a:lnTo>
                  <a:lnTo>
                    <a:pt x="256" y="19"/>
                  </a:lnTo>
                  <a:lnTo>
                    <a:pt x="259" y="23"/>
                  </a:lnTo>
                  <a:lnTo>
                    <a:pt x="299" y="93"/>
                  </a:lnTo>
                  <a:lnTo>
                    <a:pt x="172" y="93"/>
                  </a:lnTo>
                  <a:close/>
                  <a:moveTo>
                    <a:pt x="323" y="218"/>
                  </a:moveTo>
                  <a:lnTo>
                    <a:pt x="323" y="218"/>
                  </a:lnTo>
                  <a:lnTo>
                    <a:pt x="318" y="218"/>
                  </a:lnTo>
                  <a:lnTo>
                    <a:pt x="314" y="216"/>
                  </a:lnTo>
                  <a:lnTo>
                    <a:pt x="309" y="214"/>
                  </a:lnTo>
                  <a:lnTo>
                    <a:pt x="304" y="211"/>
                  </a:lnTo>
                  <a:lnTo>
                    <a:pt x="302" y="207"/>
                  </a:lnTo>
                  <a:lnTo>
                    <a:pt x="299" y="202"/>
                  </a:lnTo>
                  <a:lnTo>
                    <a:pt x="298" y="198"/>
                  </a:lnTo>
                  <a:lnTo>
                    <a:pt x="298" y="192"/>
                  </a:lnTo>
                  <a:lnTo>
                    <a:pt x="298" y="192"/>
                  </a:lnTo>
                  <a:lnTo>
                    <a:pt x="298" y="187"/>
                  </a:lnTo>
                  <a:lnTo>
                    <a:pt x="299" y="182"/>
                  </a:lnTo>
                  <a:lnTo>
                    <a:pt x="302" y="177"/>
                  </a:lnTo>
                  <a:lnTo>
                    <a:pt x="304" y="173"/>
                  </a:lnTo>
                  <a:lnTo>
                    <a:pt x="309" y="169"/>
                  </a:lnTo>
                  <a:lnTo>
                    <a:pt x="314" y="167"/>
                  </a:lnTo>
                  <a:lnTo>
                    <a:pt x="318" y="165"/>
                  </a:lnTo>
                  <a:lnTo>
                    <a:pt x="323" y="165"/>
                  </a:lnTo>
                  <a:lnTo>
                    <a:pt x="323" y="165"/>
                  </a:lnTo>
                  <a:lnTo>
                    <a:pt x="329" y="165"/>
                  </a:lnTo>
                  <a:lnTo>
                    <a:pt x="334" y="167"/>
                  </a:lnTo>
                  <a:lnTo>
                    <a:pt x="338" y="169"/>
                  </a:lnTo>
                  <a:lnTo>
                    <a:pt x="342" y="173"/>
                  </a:lnTo>
                  <a:lnTo>
                    <a:pt x="346" y="177"/>
                  </a:lnTo>
                  <a:lnTo>
                    <a:pt x="347" y="182"/>
                  </a:lnTo>
                  <a:lnTo>
                    <a:pt x="350" y="187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8"/>
                  </a:lnTo>
                  <a:lnTo>
                    <a:pt x="347" y="202"/>
                  </a:lnTo>
                  <a:lnTo>
                    <a:pt x="346" y="207"/>
                  </a:lnTo>
                  <a:lnTo>
                    <a:pt x="342" y="211"/>
                  </a:lnTo>
                  <a:lnTo>
                    <a:pt x="338" y="214"/>
                  </a:lnTo>
                  <a:lnTo>
                    <a:pt x="334" y="216"/>
                  </a:lnTo>
                  <a:lnTo>
                    <a:pt x="329" y="218"/>
                  </a:lnTo>
                  <a:lnTo>
                    <a:pt x="323" y="218"/>
                  </a:lnTo>
                  <a:lnTo>
                    <a:pt x="323" y="2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US" sz="9598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06F870D-9A7C-3146-AFCD-EAA947BDDD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7563" y="800441"/>
              <a:ext cx="101892" cy="23875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5F38AD-47EF-7447-BA6E-80FD1D152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6509" y="867957"/>
              <a:ext cx="76820" cy="18725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ADC385A-23A9-0D43-8CE9-CD1696CA5B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683" y="930243"/>
              <a:ext cx="63867" cy="17971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5DF6461-CA98-7A4D-8161-83F059A7BC53}"/>
              </a:ext>
            </a:extLst>
          </p:cNvPr>
          <p:cNvSpPr txBox="1">
            <a:spLocks/>
          </p:cNvSpPr>
          <p:nvPr/>
        </p:nvSpPr>
        <p:spPr>
          <a:xfrm>
            <a:off x="13592954" y="3622867"/>
            <a:ext cx="3337683" cy="274879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He contacts Call-</a:t>
            </a:r>
            <a:r>
              <a:rPr lang="en-US" sz="2933" dirty="0" err="1"/>
              <a:t>ordinator</a:t>
            </a:r>
            <a:r>
              <a:rPr lang="en-US" sz="2933" dirty="0"/>
              <a:t> via Line@ and asks for car service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77990E2B-4A15-4842-B7FC-E9092BE505B7}"/>
              </a:ext>
            </a:extLst>
          </p:cNvPr>
          <p:cNvSpPr txBox="1">
            <a:spLocks/>
          </p:cNvSpPr>
          <p:nvPr/>
        </p:nvSpPr>
        <p:spPr>
          <a:xfrm>
            <a:off x="2231497" y="7693424"/>
            <a:ext cx="3337683" cy="132052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A mechanic arrives and fixes the car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4E90DFEB-3438-1748-A090-E01B35340D89}"/>
              </a:ext>
            </a:extLst>
          </p:cNvPr>
          <p:cNvSpPr txBox="1">
            <a:spLocks/>
          </p:cNvSpPr>
          <p:nvPr/>
        </p:nvSpPr>
        <p:spPr>
          <a:xfrm>
            <a:off x="9745735" y="7700202"/>
            <a:ext cx="3337683" cy="1109194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He chooses and confirms the option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C57C6D0F-BD5B-DE4B-88F7-D1DDC8AC35E9}"/>
              </a:ext>
            </a:extLst>
          </p:cNvPr>
          <p:cNvSpPr txBox="1">
            <a:spLocks/>
          </p:cNvSpPr>
          <p:nvPr/>
        </p:nvSpPr>
        <p:spPr>
          <a:xfrm>
            <a:off x="1966836" y="11206415"/>
            <a:ext cx="3602344" cy="1607573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If needed, the car is sent to the workshop for further repair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48579897-7561-D74E-9F24-C955556D3F6F}"/>
              </a:ext>
            </a:extLst>
          </p:cNvPr>
          <p:cNvSpPr txBox="1">
            <a:spLocks/>
          </p:cNvSpPr>
          <p:nvPr/>
        </p:nvSpPr>
        <p:spPr>
          <a:xfrm>
            <a:off x="6002680" y="11190042"/>
            <a:ext cx="3337683" cy="1598186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The car is fixed and in well condition. He pays the bill. 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EC5C0B-2B8C-594D-B168-1F95A3DC4F61}"/>
              </a:ext>
            </a:extLst>
          </p:cNvPr>
          <p:cNvSpPr/>
          <p:nvPr/>
        </p:nvSpPr>
        <p:spPr bwMode="auto">
          <a:xfrm>
            <a:off x="15027244" y="2981915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3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A26E651-2E17-2746-9E2A-1754CB725EA5}"/>
              </a:ext>
            </a:extLst>
          </p:cNvPr>
          <p:cNvCxnSpPr>
            <a:cxnSpLocks/>
          </p:cNvCxnSpPr>
          <p:nvPr/>
        </p:nvCxnSpPr>
        <p:spPr>
          <a:xfrm>
            <a:off x="1602607" y="6712649"/>
            <a:ext cx="0" cy="2775634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Chevron 86">
            <a:extLst>
              <a:ext uri="{FF2B5EF4-FFF2-40B4-BE49-F238E27FC236}">
                <a16:creationId xmlns:a16="http://schemas.microsoft.com/office/drawing/2014/main" id="{95DBA0F4-4DCC-EC44-A371-44F7189BCE49}"/>
              </a:ext>
            </a:extLst>
          </p:cNvPr>
          <p:cNvSpPr/>
          <p:nvPr/>
        </p:nvSpPr>
        <p:spPr>
          <a:xfrm>
            <a:off x="1476128" y="9920497"/>
            <a:ext cx="377048" cy="757075"/>
          </a:xfrm>
          <a:prstGeom prst="chevron">
            <a:avLst>
              <a:gd name="adj" fmla="val 7459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051E384-451F-3C46-82B8-D75019F372D5}"/>
              </a:ext>
            </a:extLst>
          </p:cNvPr>
          <p:cNvCxnSpPr>
            <a:cxnSpLocks/>
          </p:cNvCxnSpPr>
          <p:nvPr/>
        </p:nvCxnSpPr>
        <p:spPr>
          <a:xfrm>
            <a:off x="2144927" y="10323639"/>
            <a:ext cx="7376942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215CC61-D3D4-0B48-B87F-29B80A5B1110}"/>
              </a:ext>
            </a:extLst>
          </p:cNvPr>
          <p:cNvCxnSpPr>
            <a:cxnSpLocks/>
          </p:cNvCxnSpPr>
          <p:nvPr/>
        </p:nvCxnSpPr>
        <p:spPr>
          <a:xfrm>
            <a:off x="13613113" y="10362631"/>
            <a:ext cx="4017631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87A69D0A-11E8-C84A-B831-BF82FD52CBB5}"/>
              </a:ext>
            </a:extLst>
          </p:cNvPr>
          <p:cNvSpPr/>
          <p:nvPr/>
        </p:nvSpPr>
        <p:spPr bwMode="auto">
          <a:xfrm>
            <a:off x="15367388" y="6967495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6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1E5FF17-DAD6-364F-A056-64004A0B2989}"/>
              </a:ext>
            </a:extLst>
          </p:cNvPr>
          <p:cNvSpPr/>
          <p:nvPr/>
        </p:nvSpPr>
        <p:spPr bwMode="auto">
          <a:xfrm>
            <a:off x="10927928" y="6971452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7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A018ED2-ED8B-ED4F-86FA-07E9928B8026}"/>
              </a:ext>
            </a:extLst>
          </p:cNvPr>
          <p:cNvSpPr/>
          <p:nvPr/>
        </p:nvSpPr>
        <p:spPr bwMode="auto">
          <a:xfrm>
            <a:off x="7317514" y="6965491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8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0175DAD-8888-DC40-804E-6F9AA1F19E9E}"/>
              </a:ext>
            </a:extLst>
          </p:cNvPr>
          <p:cNvSpPr/>
          <p:nvPr/>
        </p:nvSpPr>
        <p:spPr bwMode="auto">
          <a:xfrm>
            <a:off x="3609373" y="6951620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9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23E69AD5-91C3-0049-871F-161D5B7E3EE9}"/>
              </a:ext>
            </a:extLst>
          </p:cNvPr>
          <p:cNvSpPr txBox="1">
            <a:spLocks/>
          </p:cNvSpPr>
          <p:nvPr/>
        </p:nvSpPr>
        <p:spPr>
          <a:xfrm>
            <a:off x="10222994" y="11190856"/>
            <a:ext cx="3337683" cy="1271144"/>
          </a:xfrm>
          <a:prstGeom prst="rect">
            <a:avLst/>
          </a:prstGeom>
        </p:spPr>
        <p:txBody>
          <a:bodyPr lIns="0" tIns="0" rIns="0" bIns="0"/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dirty="0"/>
              <a:t>He gives review/ feedback to the IW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0541F79-8571-AF45-AF22-90CB17B296B2}"/>
              </a:ext>
            </a:extLst>
          </p:cNvPr>
          <p:cNvSpPr/>
          <p:nvPr/>
        </p:nvSpPr>
        <p:spPr bwMode="auto">
          <a:xfrm>
            <a:off x="11203750" y="10664695"/>
            <a:ext cx="469102" cy="469102"/>
          </a:xfrm>
          <a:prstGeom prst="ellipse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12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0175DAD-8888-DC40-804E-6F9AA1F19E9E}"/>
              </a:ext>
            </a:extLst>
          </p:cNvPr>
          <p:cNvSpPr/>
          <p:nvPr/>
        </p:nvSpPr>
        <p:spPr bwMode="auto">
          <a:xfrm>
            <a:off x="3351488" y="10677572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10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0175DAD-8888-DC40-804E-6F9AA1F19E9E}"/>
              </a:ext>
            </a:extLst>
          </p:cNvPr>
          <p:cNvSpPr/>
          <p:nvPr/>
        </p:nvSpPr>
        <p:spPr bwMode="auto">
          <a:xfrm>
            <a:off x="7362518" y="10651810"/>
            <a:ext cx="469102" cy="46910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133" b="1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11</a:t>
            </a:r>
          </a:p>
        </p:txBody>
      </p:sp>
      <p:sp>
        <p:nvSpPr>
          <p:cNvPr id="69" name="Freeform 16">
            <a:extLst>
              <a:ext uri="{FF2B5EF4-FFF2-40B4-BE49-F238E27FC236}">
                <a16:creationId xmlns:a16="http://schemas.microsoft.com/office/drawing/2014/main" id="{FF3B4197-CF53-B944-B58E-3BE76023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382" y="6020414"/>
            <a:ext cx="374454" cy="533261"/>
          </a:xfrm>
          <a:custGeom>
            <a:avLst/>
            <a:gdLst>
              <a:gd name="T0" fmla="*/ 261 w 522"/>
              <a:gd name="T1" fmla="*/ 0 h 741"/>
              <a:gd name="T2" fmla="*/ 0 w 522"/>
              <a:gd name="T3" fmla="*/ 261 h 741"/>
              <a:gd name="T4" fmla="*/ 261 w 522"/>
              <a:gd name="T5" fmla="*/ 740 h 741"/>
              <a:gd name="T6" fmla="*/ 521 w 522"/>
              <a:gd name="T7" fmla="*/ 261 h 741"/>
              <a:gd name="T8" fmla="*/ 261 w 522"/>
              <a:gd name="T9" fmla="*/ 0 h 741"/>
              <a:gd name="T10" fmla="*/ 261 w 522"/>
              <a:gd name="T11" fmla="*/ 353 h 741"/>
              <a:gd name="T12" fmla="*/ 169 w 522"/>
              <a:gd name="T13" fmla="*/ 261 h 741"/>
              <a:gd name="T14" fmla="*/ 261 w 522"/>
              <a:gd name="T15" fmla="*/ 170 h 741"/>
              <a:gd name="T16" fmla="*/ 352 w 522"/>
              <a:gd name="T17" fmla="*/ 261 h 741"/>
              <a:gd name="T18" fmla="*/ 261 w 522"/>
              <a:gd name="T19" fmla="*/ 353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2" h="741">
                <a:moveTo>
                  <a:pt x="261" y="0"/>
                </a:moveTo>
                <a:cubicBezTo>
                  <a:pt x="120" y="0"/>
                  <a:pt x="0" y="113"/>
                  <a:pt x="0" y="261"/>
                </a:cubicBezTo>
                <a:cubicBezTo>
                  <a:pt x="0" y="451"/>
                  <a:pt x="261" y="740"/>
                  <a:pt x="261" y="740"/>
                </a:cubicBezTo>
                <a:cubicBezTo>
                  <a:pt x="261" y="740"/>
                  <a:pt x="521" y="451"/>
                  <a:pt x="521" y="261"/>
                </a:cubicBezTo>
                <a:cubicBezTo>
                  <a:pt x="521" y="113"/>
                  <a:pt x="402" y="0"/>
                  <a:pt x="261" y="0"/>
                </a:cubicBezTo>
                <a:close/>
                <a:moveTo>
                  <a:pt x="261" y="353"/>
                </a:moveTo>
                <a:cubicBezTo>
                  <a:pt x="211" y="353"/>
                  <a:pt x="169" y="314"/>
                  <a:pt x="169" y="261"/>
                </a:cubicBezTo>
                <a:cubicBezTo>
                  <a:pt x="169" y="208"/>
                  <a:pt x="211" y="170"/>
                  <a:pt x="261" y="170"/>
                </a:cubicBezTo>
                <a:cubicBezTo>
                  <a:pt x="310" y="170"/>
                  <a:pt x="352" y="208"/>
                  <a:pt x="352" y="261"/>
                </a:cubicBezTo>
                <a:cubicBezTo>
                  <a:pt x="352" y="314"/>
                  <a:pt x="310" y="353"/>
                  <a:pt x="261" y="353"/>
                </a:cubicBezTo>
                <a:close/>
              </a:path>
            </a:pathLst>
          </a:custGeom>
          <a:solidFill>
            <a:srgbClr val="158EDE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598"/>
          </a:p>
        </p:txBody>
      </p:sp>
      <p:sp>
        <p:nvSpPr>
          <p:cNvPr id="70" name="Content Placeholder 4">
            <a:extLst>
              <a:ext uri="{FF2B5EF4-FFF2-40B4-BE49-F238E27FC236}">
                <a16:creationId xmlns:a16="http://schemas.microsoft.com/office/drawing/2014/main" id="{2FED5C1D-1595-DF49-A23F-5D75DE42FD04}"/>
              </a:ext>
            </a:extLst>
          </p:cNvPr>
          <p:cNvSpPr txBox="1">
            <a:spLocks/>
          </p:cNvSpPr>
          <p:nvPr/>
        </p:nvSpPr>
        <p:spPr bwMode="auto">
          <a:xfrm>
            <a:off x="3058106" y="5970846"/>
            <a:ext cx="5029199" cy="72684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680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1pPr>
            <a:lvl2pPr marL="405359" indent="-202680" algn="l" defTabSz="408194" rtl="0" eaLnBrk="1" fontAlgn="base" hangingPunct="1">
              <a:spcBef>
                <a:spcPts val="536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2pPr>
            <a:lvl3pPr marL="615126" indent="-209766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3pPr>
            <a:lvl4pPr marL="817806" indent="-202680" algn="l" defTabSz="508826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4pPr>
            <a:lvl5pPr marL="1020485" indent="-202680" algn="l" defTabSz="408194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EMprint" charset="0"/>
                <a:ea typeface="EMprint" charset="0"/>
                <a:cs typeface="EMprint" charset="0"/>
              </a:defRPr>
            </a:lvl5pPr>
            <a:lvl6pPr marL="2245066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40819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2" b="1" dirty="0">
                <a:solidFill>
                  <a:schemeClr val="accent1"/>
                </a:solidFill>
              </a:rPr>
              <a:t>Service received</a:t>
            </a:r>
          </a:p>
        </p:txBody>
      </p:sp>
      <p:pic>
        <p:nvPicPr>
          <p:cNvPr id="73" name="Picture 3" descr="Screen Shot 2019-06-09 at 8.37.45 P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54" y="2024443"/>
            <a:ext cx="1194595" cy="144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" descr="Screen Shot 2019-06-09 at 8.37.22 P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76" y="6854662"/>
            <a:ext cx="721281" cy="72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5538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7904</TotalTime>
  <Words>2266</Words>
  <Application>Microsoft Macintosh PowerPoint</Application>
  <PresentationFormat>Custom</PresentationFormat>
  <Paragraphs>355</Paragraphs>
  <Slides>31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 Light</vt:lpstr>
      <vt:lpstr>Ekkamai Standard</vt:lpstr>
      <vt:lpstr>EMprint</vt:lpstr>
      <vt:lpstr>Gill Sans</vt:lpstr>
      <vt:lpstr>Lato Light</vt:lpstr>
      <vt:lpstr>Montserrat</vt:lpstr>
      <vt:lpstr>Montserrat Hairline</vt:lpstr>
      <vt:lpstr>Montserrat Light</vt:lpstr>
      <vt:lpstr>Source Sans Pro</vt:lpstr>
      <vt:lpstr>Source Sans Pro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journey </vt:lpstr>
      <vt:lpstr>Customer journey – IW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59011256</dc:creator>
  <cp:lastModifiedBy>59011256</cp:lastModifiedBy>
  <cp:revision>117</cp:revision>
  <dcterms:created xsi:type="dcterms:W3CDTF">2019-07-16T13:01:15Z</dcterms:created>
  <dcterms:modified xsi:type="dcterms:W3CDTF">2019-07-23T09:58:01Z</dcterms:modified>
</cp:coreProperties>
</file>